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Несовершенные грибы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Несовершенные грибы — разнообразная группа, важная для природы и человека.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4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несовершенных грибов появилась в научных описаниях в XIX веке. Их особенность — отсутствие выявленной половой стадии размножения. Изучение велось микологами и врачами из-за значимости в медицине, сельском хозяйстве и промышленности.
</a:t>
            </a:r>
            <a:endParaRPr lang="en-US" sz="1446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изучения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Несовершенные грибы — это группа организмов, размножающихся только бесполым путём. Они образуют мицелий из нитевидных гиф с поперечными перегородками, не имея половой стадии в своём жизненном цикле.
</a:t>
            </a:r>
            <a:endParaRPr lang="en-US" sz="954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несовершенные грибы?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совершенных грибов, у несовершенных не обнаружена половая стадия развития, что делает их изучение более сложным и интересным с точки зрения биологии.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от других грибов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мицелий состоит из тонких клеток, на которых образуются конидии — споры для бесполого размножения, что позволяет быстро распространяться в окружающей среде.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Мицелий и конидии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9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особенности несовершенных грибов
</a:t>
            </a:r>
            <a:endParaRPr lang="en-US" sz="259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насчитывает более 15 тысяч видов, разнообразных по форме и образу жизни, объединённых в основные семейства — Moniliaceae, Dematiaceae, Tuberculariaceae.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видов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методы пересматривают положение многих видов, показывая их близость к другим отделам грибов, что меняет традиционную классификацию Deuteromycota.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классифицируют по типу спороношения: конидиальные формы образуют конидии, тогда как стерильные не формируют спор, что усложняет их систематизацию.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 спороношению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4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классификация несовершенных грибов
</a:t>
            </a:r>
            <a:endParaRPr lang="en-US" sz="244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Мицелий может быть разделён поперечными перегородками или целым; состоит из вытянутых клеток — гиф, обеспечивающих рост и питание.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создают особые структуры — пикниды и склероции — для выживания в неблагоприятных условиях среды.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— конидии — образуются на внешней стороне специализированных конидиеносцев, обеспечивая эффективное распространение.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мицелия и спорообразование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08189"/>
            <a:ext cx="4356600" cy="19668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для различия групп грибов.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 — отсутствие полового этапа у несовершенных грибов, что влияет на классификацию и биологию.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справочник грибов, 2022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Совершенные и несовершенные грибы
</a:t>
            </a:r>
            <a:endParaRPr lang="en-US" sz="226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Несовершенные грибы размножаются исключительно бесполым путём, образуя конидии на поверхности или внутри специальных структур.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у них одностадийный, без обмена генетическим материалом между особями, что ограничивает генетическое разнообразие.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жизненного цикла и размножения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известных несовершенных грибов сосредоточены в трёх семьях, что упрощает изучение их биологических свойств.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Семейства Moniliaceae и Dematiaceae существенно преобладают по числу видов, отражая разнообразие группы.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Справочник «Биология грибов», 2021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видов по семействам (диаграмма)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в природе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Несовершенные грибы участвуют в разложении органических остатков, способствуя образованию гумуса и поддержанию плодородия почвы.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активно разлагают древесину и растительные материалы, ускоряя круговорот веществ в экосистемах.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образуют симбиотические отношения с растениями, улучшая их питание и защиту от патогенов.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грибы ведут паразитический образ жизни, вызывая заболевания у растений и влияя на биоразнообразие.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Penicillium принес человечеству пенициллин, первый антибиотик, открытый Александром Флемингом в 1928 году, революционизируя лечение инфекций.
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Пенициллин и его открытие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рода Aspergillus широко используют в промышленности для производства ферментов и органических кислот, что важно для фармацевтики и пищевой промышленности.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рода Aspergillus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Несовершенные грибы вызывают микозы у человека, включая кандидоз, дерматофитии и аспергиллез, представляя серьёзную медицинскую проблему.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как возбудители микозов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Медицинское значение несовершенных грибов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гриб вызывает серую гниль, особенно опасную для винограда, клубники и многих овощных культур. Он быстро распространяется и вызывает значительные потери урожая, поражая плодоножки и ягоды.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Botrytis cinerea — серая гниль винограда и овощей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рода Alternaria поражают картофель, помидоры и подсолнечник, вызывая пятнистость и гниение листьев. Эти болезни снижают качество и количество урожая, приводя к экономическим потерям.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Alternaria spp. — альтернариоз сельхозкультур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Возбудитель болезни вызывает увядание и гибель растений томата, огурца и гороха. Гриб проникает в сосуды растения, нарушая водообмен и приводя к усыханию листьев и побегов.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Fusarium oxysporum и увядание томатов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Патогенные виды для растений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821781"/>
            <a:ext cx="4356600" cy="19796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Сельскохозяйственные отчёты 2023 года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долю годовых потерь урожая из-за патогенных грибов на различных культурах в разных странах.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Патогенные грибы вызывают значительные убытки, достигая до 20% потерь урожая на популярных культурах, что подчеркивает необходимость эффективной защиты растений.
</a:t>
            </a:r>
            <a:endParaRPr lang="en-US" sz="1354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потери от болезней растений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Несовершенные грибы Aspergillus широко применяются для производства лимонной и глюконовой кислот. Эти кислоты используются в пищевой, косметической и фармацевтической промышленности.
</a:t>
            </a:r>
            <a:endParaRPr lang="en-US" sz="973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получение кислот с Aspergillus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Специально выращенные грибные культуры применяются для создания высокобелковых кормовых добавок, способствующих улучшению питания и здоровья сельскохозяйственных животных.
</a:t>
            </a:r>
            <a:endParaRPr lang="en-US" sz="1018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белковых добавок для животных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несовершенных грибов участвуют в биологической очистке загрязнённых вод, разрушая органические загрязнители и снижая концентрацию токсинов в окружающей среде.
</a:t>
            </a:r>
            <a:endParaRPr lang="en-US" sz="1005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сточных вод биофильтрами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1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 биотехнологии и промышленности
</a:t>
            </a:r>
            <a:endParaRPr lang="en-US" sz="261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защиты растений применяют химические фунгициды, которые эффективно уничтожают грибковые патогены и предотвращают развитие болезней.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методы, такие как использование антагониста Trichoderma, и агротехнические приёмы — севооборот, обработка семян и санитарные мероприятия — усиливают защиту культур.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борьбы с фитопатогенными грибами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 разложение органики и компостирование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1332731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Начальный этап разложения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выделяют ферменты, расщепляющие сложные органические вещества в растительных остатках, облегчая их дальнейшее разложение.
</a:t>
            </a:r>
            <a:endParaRPr lang="en-US" sz="1348" dirty="0"/>
          </a:p>
        </p:txBody>
      </p:sp>
      <p:sp>
        <p:nvSpPr>
          <p:cNvPr id="11" name="Text 2"/>
          <p:cNvSpPr txBox="1"/>
          <p:nvPr/>
        </p:nvSpPr>
        <p:spPr>
          <a:xfrm>
            <a:off x="2696485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разложение в компосте
</a:t>
            </a:r>
            <a:pPr algn="ctr" indent="0" marL="0">
              <a:lnSpc>
                <a:spcPct val="100000"/>
              </a:lnSpc>
              <a:buNone/>
            </a:pPr>
            <a:r>
              <a:rPr lang="en-US" sz="68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Несовершенные грибы усиливают биохимические процессы в компостных кучах, ускоряя превращение отходов в полезное органическое удобрение.
</a:t>
            </a:r>
            <a:endParaRPr lang="en-US" sz="1206" dirty="0"/>
          </a:p>
        </p:txBody>
      </p:sp>
      <p:sp>
        <p:nvSpPr>
          <p:cNvPr id="12" name="Text 3"/>
          <p:cNvSpPr txBox="1"/>
          <p:nvPr/>
        </p:nvSpPr>
        <p:spPr>
          <a:xfrm>
            <a:off x="4060237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гумуса
</a:t>
            </a:r>
            <a:pPr algn="ctr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деятельности грибов создается гумус — плодородный слой почвы, улучшающий структуру и удержание влаги.
</a:t>
            </a:r>
            <a:endParaRPr lang="en-US" sz="1364" dirty="0"/>
          </a:p>
        </p:txBody>
      </p:sp>
      <p:sp>
        <p:nvSpPr>
          <p:cNvPr id="13" name="Text 4"/>
          <p:cNvSpPr txBox="1"/>
          <p:nvPr/>
        </p:nvSpPr>
        <p:spPr>
          <a:xfrm>
            <a:off x="5423991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плодородия почвы
</a:t>
            </a:r>
            <a:pPr algn="ctr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поддерживают биологическую активность почвы и помогают возобновлять её плодородие, что важно для устойчивого земледелия.
</a:t>
            </a:r>
            <a:endParaRPr lang="en-US" sz="1282" dirty="0"/>
          </a:p>
        </p:txBody>
      </p:sp>
      <p:sp>
        <p:nvSpPr>
          <p:cNvPr id="14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9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роль различных видов несовершенных грибов, отражая их полезные свойства и вредоносное воздействие.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Несовершенные грибы играют двойственную роль: одни приносят пользу в медицине и промышленности, другие наносят ущерб сельскому хозяйству.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Микологические справочники и исследования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Примерные виды: польза и вред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исследования на основе ДНК-маркеров изменили классификацию грибов, многие виды впервые точно отнесены к аскомицетам и базидиомицетам.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систематика выделяет отдельные семейства и роды на основе генетических данных, что позволяет более точно понимать эволюцию грибов и их функции.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Deuteromycota теперь используется преимущественно в историческом контексте, поскольку группа является парафилактической и не отображает естественных связей.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пересмотренная систематика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анализ выявляет новые ферменты, которые используются для улучшения технологий производства биоразлагаемых веществ и пищевых продуктов.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ферменты для промышленности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Геномные данные способствуют разработке методов снижения загрязнения и создания экологичных биотехнологий с использованием несовершенных грибов.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 чистые технологии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грибных штаммов помогают обнаруживать антибиотики с новыми механизмами действия, что актуально в борьбе с устойчивыми инфекциями.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новых антибиотиков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3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генома и новые перспективы применения
</a:t>
            </a:r>
            <a:endParaRPr lang="en-US" sz="263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Penicillium notatum стал первым источником пенициллина, открытого Александром Флемингом в 1928 году, что изменило медицину навсегда.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Aspergillus niger широко используется в промышленности для массового производства лимонной и глюконовой кислот, востребованных в различных отраслях.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Penicillium придают хлебу и сырам характерные сине-зелёные оттенки, влияя на вкус и внешний вид продуктов.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и интересные факты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несовершенных грибов в современном мире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Несовершенные грибы остаются важнейшими участниками экосистем, медицины и промышленности, с влиянием на урожай, здоровье и технологии будущего развития биотехнологий.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2026-05-08T21:02:48Z</dcterms:created>
  <dcterms:modified xsi:type="dcterms:W3CDTF">2026-05-08T21:02:48Z</dcterms:modified>
</cp:coreProperties>
</file>