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отношения как часть биологии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людьми зависят не только от воспитания, но и от работы мозга.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биологии мы изучаем, как мозг, гормоны и органы чувств влияют на эмоции, поведение и стресс. Поэтому межличностные отношения — это не только социальная тема, но и часть здоровья человека.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биосоциальное существо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одновременно принадлежит природе и обществу. Его поведение нельзя объяснить только наследственностью или только воспитанием: важны и строение нервной системы, и опыт общения.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развитие мозга, семейные привычки и школьное окружение вместе влияют на то, как человек говорит, реагирует на замечания и строит отношения с другими.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используются не только слова. Мимика, жесты, взгляд, слух и память помогают понимать собеседника, замечать настроение и запоминать важные детали общения.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 помогают адаптироваться, чувствовать себя частью группы и вырабатывать устойчивое поведение. Без общения человеку труднее учиться, сотрудничать и решать повседневные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2550" y="1516558"/>
            <a:ext cx="2976729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общение между людьми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быстро распознаёт речь, интонацию, выражение лица и смысл сказанных слов. Благодаря этому человек понимает не только информацию, но и отношение собеседника.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участвует в переживании страха, радости, тревоги и интереса. Эти реакции могут усиливать или ослаблять желание общаться, спорить или избегать контакта.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коры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помогает думать, сравнивать варианты и контролировать поступки. Именно она нужна, когда человек выбирает, как ответить спокойно, а не резко.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отделов мозга помогает увидеть, что реакции в общении имеют конкретную биологическую основу. Поведение человека связано с работой разных структур, а не с «характером вообще».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качество общения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устойчивые отношения строятся не на одном признаке, а на сочетании нескольких качеств поведения.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стоят доверие и уважение; без самоконтроля и умения слушать даже симпатия не делает общение прочным.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«Межличностные отношения»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их биологическая основа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угрозе или сильном волнении активируется симпатическая нервная система. Учащаются пульс и дыхание, мышцы напрягаются, а организм готовится быстро отвечать на ситуацию.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покоя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спокоен, активнее идут восстановление и концентрация внимания. В таком состоянии легче слушать собеседника, запоминать информацию и не срываться на резкие слова.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возникают при участии нервной системы и гормонов. Мозг оценивает событие как приятное, опасное или важное и запускает соответствующую реакцию.
</a:t>
            </a:r>
            <a:endParaRPr lang="en-US" sz="1446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чувствительность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остро реагируют на оценку сверстников. В этом возрасте эмоциональная реактивность выше, поэтому слова одноклассников могут переживаться сильнее, чем у взрослых.
</a:t>
            </a:r>
            <a:endParaRPr lang="en-US" sz="12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межличностных отношений и их признаки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отношения проявляются в поведении и в самочувствии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отношений отражается и в поступках, и в физиологических реакциях: спокойствие, напряжение или желание защититься.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конфликты с точки зрения биологии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 недосып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утомлён, ему труднее сдерживаться, слушать и спокойно отвечать. Поэтому раздражение появляется быстрее, чем обычно.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часто начинается, когда люди хотят разного или по-разному понимают одну ситуацию. Тогда даже обычная просьба может звучать как спор.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конфликтность усиливается из-за гормональной перестройки и того, что самоконтроль ещё развивается. Поэтому реакция на замечания нередко бывает слишком быстрой.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стрессе снижается способность анализировать ситуацию. Реплика собеседника может быть понята слишком резко, особенно если не видно лица и не слышно интонации.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реагирует на стресс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обидное слово может запустить цепочку физиологических и поведенческих реакций.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замечать мимику, жесты, позу и расстояние между людьми. По ним можно понять настроение, уверенность и отношение собеседника ещё до слов.
</a:t>
            </a:r>
            <a:endParaRPr lang="en-US" sz="1106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 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нужен не только для понимания слов. Тембр, громкость и интонация часто передают больше смысла, чем короткая фраза, и помогают уловить эмоции.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 чувство личного пространства связаны с границами человека. Если кто-то подходит слишком близко или касается без разрешения, это вызывает дискомфорт.
</a:t>
            </a:r>
            <a:endParaRPr lang="en-US" sz="1133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 общении и восприятии людей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общении подростков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начинаются с невнимания к словам и чувствам собеседника, а не с самого факта общения.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перебивание, грубость и насмешки: именно качество общения сильнее всего влияет на отношения и эмоциональный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обобщающая оценка по материалам презентации; значения указаны в задании.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сфер личных границ особенно важно уважать в общении подростков.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отказ, пространство, вещи, время и переписку помогают чувствовать себя в безопасности и снижают напряжение в отношениях.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презентации.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формулировки в споре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фразы либо помогают спокойно обсудить проблему, либо усиливают напряжение.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формулировки снижают стресс, а обвинения и равнодушие быстро переводят разговор в 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по материалам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дружба и поддержка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 помогают чувствовать себя нужным и защищённым. Поддержка друзей снижает напряжение и делает трудные ситуации переносимыми, потому что рядом есть человек, который выслушает и поймёт.
</a:t>
            </a:r>
            <a:endParaRPr lang="en-US" sz="1355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сотрудничать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совместных делах дети учатся распределять роли, договариваться и учитывать чужую точку зрения. Это тренирует навыки, которые нужны не только в классе, но и в любой группе.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требует помнить договорённости, следить за словами и замечать реакцию другого. Поэтому совместная работа постепенно развивает память, внимание и ответственность за общий результат.
</a:t>
            </a:r>
            <a:endParaRPr lang="en-US" sz="1444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не означает полного согласия. Люди могут думать по-разному, но оставаться внимательными и честными друг с другом, если уважают границы и не давят на собеседника.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отношений между людьми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люди проверяют, насколько можно быть открытыми, честными и надёжными друг для 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взаимных действий и выполненных обещаний, тем прочнее становится связь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без 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в чате может звучать спокойно или резко, если не слышно голоса и не видно лица. Из-за этого короткий ответ часто воспринимается обиднее, чем был задуман.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не заменяют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помогают передать настроение, но не объясняют намерение человека полностью. Если тема важная, лучше писать ясно и прямо, чтобы собеседник не додумывал лишнего и не тревожился зря.
</a:t>
            </a:r>
            <a:endParaRPr lang="en-US" sz="1356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сообщения — не 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переписка и личные данные требуют разрешения на пересылку. Если делиться ими без согласия, можно нарушить доверие, вызвать ссору и причинить человеку серьёзный моральный дискомфорт.
</a:t>
            </a:r>
            <a:endParaRPr lang="en-US" sz="1266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переписка влияет на понимание слов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534" y="1469708"/>
            <a:ext cx="3093893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усталость и отношения в классе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сна — меньше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недосыпает, ему труднее сосредоточиться на уроке, запомнить задание и быстро понять собеседника. Ошибки и медлительность часто выглядят как невнимательность, хотя причина может быть в усталости.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становятся резче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хроническом недосыпе человеку сложнее сдерживать раздражение и спокойно отвечать на замечания. Даже обычная шутка может задеть сильнее, чем в состоянии отдыха, поэтому споры возникают чаще.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регулярный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требуется около 8–10 часов сна в сутки. Если ложиться и вставать примерно в одно и то же время, организму проще восстанавливаться, а настроение днём остаётся устойчивее.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общению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влияет не только на здоровье, но и на то, как складываются отношения дома и в школе. Выспавшийся человек легче слушает других, быстрее договаривается и реже отвечает резко.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обращаться при проблемах в отношениях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вызывает страх или затягивается, важно вовремя подключить взрослых и не оставаться с проблемой один на один.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требуют участия взрослых: чем раньше о них сообщить, тем выше шанс остановить вред и защитить ребёнка.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по материалам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отношения и здоровье подростка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унижения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 не включает насмешки, запугивание и давление. Когда рядом нет унижения, подростку легче сохранять спокойствие, уверенность в себе и желание учиться.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говорить «нет»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 — это нормальная защита своих границ, а не грубость. Навык спокойно объяснять, что не подходит, помогает избегать нежелательных действий и не поддаваться давлению.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тревожности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чувствует уважение и предсказуемость со стороны окружающих, уровень внутреннего напряжения уменьшается. Это помогает лучше спать, меньше бояться ошибок и увереннее отвечать на уроках.
</a:t>
            </a:r>
            <a:endParaRPr lang="en-US" sz="1073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проблему трудно решить самому, и тогда важно обратиться к взрослым. Поддержка родителей, учителя или психолога помогает защитить здоровье и быстрее выйти из трудной ситуации.
</a:t>
            </a:r>
            <a:endParaRPr lang="en-US" sz="11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влияют на здоровье не меньше, чем режим дня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гормоны, чувства и самоконтроль определяют, как человек общается, спорит и доверяет другим. Поэтому уважение, границы и поддержка помогают подросткам сохранять спокойствие и здоровье.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2026-06-01T14:08:32Z</dcterms:created>
  <dcterms:modified xsi:type="dcterms:W3CDTF">2026-06-01T14:08:32Z</dcterms:modified>
</cp:coreProperties>
</file>