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и сфера услуг: что изучает география мировой экономики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услуги, капитал и знания формируют карту мировой экономики.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услуги стали ключевой темой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сегодня изучает не только производство товаров, но и пространство услуг: где сосредоточены финансы, туризм, образование, транспорт и цифровые платформы. Именно они все сильнее определяют связь стран, городов и регионов.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00" y="3031411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950" y="2997931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0250" y="3031411"/>
            <a:ext cx="753300" cy="60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3031411"/>
            <a:ext cx="753300" cy="602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международная торговля услугами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перевозки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услугам этого типа относятся морские, авиационные и наземные перевозки, а также логистика. Они обеспечивают движение людей, грузов и информации между странами и делают мировую экономику связной.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поездки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туризм объединяет транспорт, гостиницы, питание, экскурсии и развлечения. Для стран он важен как источник валютных поступлений, рабочих мест и спроса на городскую инфраструктуру.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страхование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Банковские, биржевые и страховые услуги легко пересекают границы благодаря электронным системам и глобальным рынкам капитала. Их качество зависит от доверия, правовых правил и репутации центров.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услуги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Программирование, облачные сервисы, поддержка клиентов и онлайн-платформы могут выполняться на расстоянии. Их международная торговля особенно быстро растет там, где есть сильные кадры и надежная связь.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медицина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иностранных студентов и лечение пациентов за рубежом стали важными видами экспорта услуг. Такие направления требуют высокой квалификации специалистов, признанных стандартов и хорошей международной репутации.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888728"/>
            <a:ext cx="10121400" cy="6355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сферы услуг в мировой экономике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ведущие виды услуг и их роль в международной экономике.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финансы и цифровые услуги наиболее легко выходят на мировой рынок и формируют узлы глобальной экономики.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ВТО и Всемирного банка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сегменты связаны с деловыми и цифровыми услугами, поэтому центры управления и знаний становятся все заметнее.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показывает смещение мировой экономики к информации, управлению и высококвалифицированному труду.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экспорта услуг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обзорам ВТО о мировой торговле услугами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как главный фактор роста торговли услугами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роли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облачные сервисы и видеосвязь позволяют оказывать многие услуги без физического присутствия. Это особенно важно для консультаций, поддержки клиентов, проектирования и обучения.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экспорта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Онлайн-образование, телемедицина, программирование и цифровой дизайн стали полноценными международными услугами. Их можно продавать в другие страны почти так же быстро, как передавать файл.
</a:t>
            </a:r>
            <a:endParaRPr lang="en-US" sz="2425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цифровых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Индия, Ирландия, Сингапур и Великобритания выделяются сочетанием квалифицированных кадров, технологических компаний и развитой инфраструктуры. Именно поэтому они занимают сильные позиции на рынке услуг.
</a:t>
            </a:r>
            <a:endParaRPr lang="en-US" sz="2086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усиливает роль городов и агломераций, где концентрируются университеты, бизнес-центры и каналы связи. Пространство мировой экономики становится более взаимосвязанным и менее зависимым от расстояния.
</a:t>
            </a:r>
            <a:endParaRPr lang="en-US" sz="2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услуги от запроса до результата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оказания услуги на внутреннем и международном рынках.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 и центры мировой торговли услугами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Великобритания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особенно сильны в финансовых, юридических и деловых услугах. Их влияние связано с крупными городами, международными корпорациями, развитым рынком капитала и высокой концентрацией профессиональных кадров.
</a:t>
            </a:r>
            <a:endParaRPr lang="en-US" sz="2130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Сингапур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известна IT-аутсорсингом и удаленной поддержкой клиентов, а Сингапур — логистикой и цифровыми сервисами. Оба центра выигрывают благодаря связности, специализации и включенности в глобальные цепочки.
</a:t>
            </a:r>
            <a:endParaRPr lang="en-US" sz="2130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Франция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выделяется инженерными и техническими услугами, а Франция — развитым туризмом и сервисом высокого уровня. В этих странах важную роль играют качество инфраструктуры и сильная городская сеть.
</a:t>
            </a:r>
            <a:endParaRPr lang="en-US" sz="2130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узлы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услуг почти всегда совпадают с мегаполисами. Именно там концентрируются капитал, транспорт, университеты и управленческие функции, без которых международная торговля услугами не может развиваться.
</a:t>
            </a:r>
            <a:endParaRPr lang="en-US" sz="21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позиции в услугах возникают там, где сочетаются кадры, связь, надежные институты и открытость внешним рынкам.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услуг определяется не только экономикой, но и качеством территории, институтов и человеческого капитала.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страны в сфере услуг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подходам Всемирного банка, ВТО и ОЭСР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 масштаб отрасли: туризм объединяет транспорт, гостиницы, питание и развлечения, а для многих стран становится важным источником валюты и занятости.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ВВП приходилось на туризм до пандемии COVID-19.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Всемирного совета по путешествиям и туризму (WTTC), данные до пандемии COVID-19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Нью-Йорк как финансовые узлы
</a:t>
            </a:r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городах сосредоточены банки, биржи, страховые компании и штаб-квартиры международных корпораций. Здесь решаются вопросы кредитования, размещения капитала и управления рисками, поэтому финансовые потоки проходят через несколько глобальных центров сразу, а не через одну страну.
</a:t>
            </a:r>
            <a:endParaRPr lang="en-US" sz="2391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услуги работают для бизнеса
</a:t>
            </a:r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Аудит, консалтинг, юридическая помощь и реклама не создают материальный продукт, но определяют качество решений и скорость развития компаний. Такие услуги особенно востребованы там, где высокая конкуренция требует точного анализа, надежного сопровождения и умения работать на разных рынках.
</a:t>
            </a:r>
            <a:endParaRPr lang="en-US" sz="2323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услуги концентрируются в крупных городах
</a:t>
            </a:r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 деловые сервисы зависят от доверия, квалифицированных кадров, устойчивых правил и быстрого обмена информацией. Поэтому они тяготеют к мегаполисам с развитым транспортом, современными офисными районами и международными связями, где проще привлекать клиентов и партнеров.
</a:t>
            </a:r>
            <a:endParaRPr lang="en-US" sz="2323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 деловые услуги: невидимая инфраструктура мировой экономики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Товарная и сервисная торговля: в чем различие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услуги меньше зависят от перевозки и хранения, но сильнее — от доверия, связи и правовых правил.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услугами сильнее зависит от информации, компетентности исполнителя и правил между странами, тогда как торговля товарами опирается на физическое перемещение и складскую инфраструктуру.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признаки международной торговли товарами и услугами по материалам курса географии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поддерживает экспорт услуг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государственной политики, повышающих конкурентоспособность страны на мировом рынке услуг.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доходов семьи чаще оплачивают образование, медицину, поездки, связь и цифровые сервисы, а доля базовых товаров в расходах постепенно снижается.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2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население, тем выше спрос на сложные и регулярные услуги; это поддерживает развитие финансовой сферы, туризма, частной медицины и онлайн-платформ.
</a:t>
            </a:r>
            <a:endParaRPr lang="en-US" sz="221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доходов и спроса на услуги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3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зависимость, отражающая закономерность роста доли услуг в структуре потребления с увеличением доходов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5992" y="2406849"/>
            <a:ext cx="374063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2974" y="3994874"/>
            <a:ext cx="4401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2974" y="5584309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9274" y="7116474"/>
            <a:ext cx="427500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2974" y="8724059"/>
            <a:ext cx="440100" cy="3520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барьеры для торговли услугами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Визовые ограничения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услуг важен личный выезд специалиста или клиента, поэтому визовый режим может замедлять сделки, повышать издержки и сокращать число международных контактов.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Лицензии и допуски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профессиях требуются признанные дипломы, сертификаты и разрешения. Без их взаимного признания услуга не может быть оказана легально на иностранном рынке.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барьер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общего языка осложняет переговоры, обучение, медицинские консультации и сопровождение клиентов. Ошибки в коммуникации особенно опасны там, где важна точность формулировок.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 цифровые риски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Санкции, требования к защите данных и киберугрозы влияют на выбор партнеров. Для услуг особенно важно, чтобы правовые системы стран были совместимы.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репутация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часто не может заранее оценить качество услуги, поэтому решающими становятся надежность компании, прозрачные правила и устойчивость правовой среды.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проектирование и написание кода часто выполняются там, где есть сильные специалисты и доступ к современным цифровым технологиям. Это позволяет начать продукт в одной стране, а продолжить его в другой.
</a:t>
            </a:r>
            <a:endParaRPr lang="en-US" sz="2237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Поддержка клиентов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Колл-центры, техническая помощь и сопровождение пользователей размещают в регионах с нужными языками и удобными часовыми поясами. Это делает обслуживание круглосуточным и более гибким.
</a:t>
            </a:r>
            <a:endParaRPr lang="en-US" sz="2486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и доработка нередко переносятся в страны с более низкими издержками и хорошо подготовленными командами. Такой этап помогает выявить ошибки до выхода услуги на мировой рынок.
</a:t>
            </a:r>
            <a:endParaRPr lang="en-US" sz="2453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Маркетинг и продажа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услуги часто ведут в крупнейших деловых центрах, где сосредоточены клиенты, медиа и штаб-квартиры компаний. Так формируется единая международная цепочка добавленной стоимости.
</a:t>
            </a:r>
            <a:endParaRPr lang="en-US" sz="2453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услуга в глобальной цепочке
</a:t>
            </a:r>
            <a:endParaRPr lang="en-US" sz="5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особенно быстро растут рабочие места в образовании, здравоохранении, транспорте, торговле и информационных технологиях, где спрос на квалификацию выше, чем на физический труд.
</a:t>
            </a:r>
            <a:pPr algn="l" indent="0" marL="0">
              <a:lnSpc>
                <a:spcPct val="150041"/>
              </a:lnSpc>
              <a:buNone/>
            </a:pPr>
            <a:r>
              <a:rPr lang="en-US" sz="2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занятости в услугах отражает переход к постиндустриальной экономике, в которой главным ресурсом становятся знания, коммуникация и организационные навыки.
</a:t>
            </a:r>
            <a:endParaRPr lang="en-US" sz="2027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занятость под влиянием сферы услуг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6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Укрупненная схема занятости по секторам экономики, основанная на общем мировом распределении рабочих мест
</a:t>
            </a:r>
            <a:endParaRPr lang="en-US" sz="12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мировой торговле услугами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транзит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создает потенциал для транзитных перевозок и логистики. Важную роль играют крупные транспортные коридоры, морские порты, железные дороги и авиационные маршруты.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100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университеты привлекают иностранных студентов, а научные кадры востребованы в инженерных и технических направлениях. Этот сегмент усиливает международные связи и репутацию страны.
</a:t>
            </a:r>
            <a:endParaRPr lang="en-US" sz="2266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сервисов, программирования и дистанционной поддержки открывает для России возможности на внешних рынках. Конкурентоспособность здесь зависит от технологий, кадров и доступа к оборудованию.
</a:t>
            </a:r>
            <a:endParaRPr lang="en-US" sz="2114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сервис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культурное наследие и природное разнообразие создают потенциал для въездного туризма. Однако на его развитие влияют транспортная доступность, визовый режим и международный имидж.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Санкции, логистические трудности и зависимость отдельных отраслей от импортного ПО и оборудования сдерживают расширение экспорта услуг. Для роста особенно важны адаптация и развитие собственных решений.
</a:t>
            </a:r>
            <a:endParaRPr lang="en-US" sz="22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03582"/>
            <a:ext cx="10121400" cy="45259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направления роста мирового сервиса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Сервисная экономика расширяется там, где быстро растут цифровые технологии, удаленная работа и международные платформы.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растут услуги, которые можно передавать через интернет и масштабировать без крупных транспортных затрат; их развитие поддерживают ИИ, мобильная связь и глобальные платформы.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основным трендам мирового рынка услуг и цифровой экономики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меняет карту мировой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мировая экономика все больше строится на знаниях, информации и доверии. Именно поэтому крупные города, финансовые центры и цифровые платформы становятся главными узлами глобального пространства.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2026-06-03T01:28:47Z</dcterms:created>
  <dcterms:modified xsi:type="dcterms:W3CDTF">2026-06-03T01:28:47Z</dcterms:modified>
</cp:coreProperties>
</file>