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33. А. Барто. «Весенняя гроза»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Весна, гром, дождь и радость наблюдений.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 — поэтесса детства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 создавала короткие, звонкие стихи, которые легко читать и запоминать. В них оживают детские впечатления, игры, школа, дружба и картины природы.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стихотворение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день кажется спокойным и привычным. Но в воздухе уже чувствуется перемена, и природа словно замирает в ожидании.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весенний день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небо темнеет, появляются тяжелые облака. Весенний пейзаж становится более напряженным и загадочным.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Надвигаются тучи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тишине раздается гром, и становится ясно: гроза уже совсем близко. Это звучит громко, но не страшно.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Слышится гром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капли быстро меняют все вокруг. Воздух становится свежим, а весенний день — ярким и живым.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дождь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природе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приносит тепло, свет и первые зеленые листья. Природа просыпается после зимнего сна, и это сразу заметно даже в обычном дворе.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пробуждение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особенно хорошо видны мокрая трава, лужи и чистое небо. Все вокруг кажется свежее, ярче и радостнее, чем раньше.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Свежесть после зимы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175" y="1791059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8882" y="3403734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805" y="3447534"/>
            <a:ext cx="468000" cy="374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ощущается гроза перед дождем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Тяжелое небо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становится темнее, и это сразу меняет настроение. Кажется, что воздух вот-вот наполнится громким весенним шумом.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Неспокойный ветер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будто предупреждает о перемене погоды. Он движется быстрее, и природа начинает готовиться к грозе.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вспышки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приближается гроза, все вокруг кажется особенно ярким и напряженным. Это короткий, но очень выразительный момент весны.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Затихшие звуки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грозой птицы и двор будто прислушиваются. Эта тишина делает ожидание еще заметнее и интереснее.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движения в стихотворении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все меняется: воздух становится чище, а мир — светлее. Такое движение от тревоги к свежести легко представить даже младшему школьнику.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Тучи как будто бегут по небу, а капли быстро падают на землю. Из-за этого кажется, что природа движется прямо на глазах.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 звучит резко и громко, поэтому читатель сразу чувствует приближение грозы. Этот звук делает картину весенней погоды особенно живой.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весенняя гроза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над весенним полем или двором собираются темные облака. Они закрывают солнце, и привычный день вдруг становится серьезным и загадочным. Именно так начинается ожидание грозы.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перед дождем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звучит гром, сверкает молния, и начинается дождь. Но это не мрачная картина: после первых капель воздух становится особенно свежим, а природа выглядит обновленной и радостной.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и свежий воздух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325" y="360000"/>
            <a:ext cx="8425800" cy="1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Наблюдательный взгляд ребенка
</a:t>
            </a:r>
            <a:endParaRPr lang="en-US" sz="38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793650" y="16456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Замечает небо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первым делом смотрит вверх и видит, как меняется небо. Оно уже не такое светлое, как раньше, и это сразу привлекает внимание.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793650" y="26590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Слышит гром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доносится гром, и становится ясно, что гроза близко. Но наблюдатель не пугается, а старается понять, что происходит вокруг.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1793650" y="36724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Чувствует свежесть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ребенок ощущает свежий воздух и видит, как все вокруг оживает. Так обычный весенний день превращается в яркое впечатление.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небе, тучах и дожде сразу создают понятный образ. Не нужно долго думать: картинка возникает в воображении почти мгновенно.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особенно удобны для пересказа. Их легко запомнить, а потом рассказать своими словами без лишних сложностей.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названия природных явлений помогают увидеть, как меняется весенний день. Каждая деталь работает на общее настроение стихотворения.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рисуют картину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375" y="1744250"/>
            <a:ext cx="556500" cy="55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0169" y="1744250"/>
            <a:ext cx="486937" cy="556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8550" y="1771967"/>
            <a:ext cx="563700" cy="50106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6775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читается легко, потому что строки звучат ясно и ровно. Ритм помогает передать движение весенней погоды.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46775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Четкий ритм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421788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делают чтение живым и быстрым. Они словно подсказывают, как быстро меняется небо перед грозой.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21788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5978550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стихотворения помогает читать его выразительно. Его приятно слушать, потому что слова ложатся на слух легко и запоминаются надолго.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978550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читать вслух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 стихотворения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интересно детям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идет о знакомом каждому явлении: весенней грозе. Ребенок легко узнает тучи, дождь и гром и сразу представляет картину, будто видит ее из окна.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гроза не пугает, а удивляет. Это помогает младшему школьнику почувствовать: природа бывает сильной, шумной и все же красивой, а не страшной.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 живое и светлое. Оно близко детям, потому что передает радость наблюдения: как меняется небо, как стучит дождь и как свежо после него.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тексте простые, короткие и очень ясные. Их легко прочитать, запомнить и потом пересказать своими словами без лишнего напряжения и сложных объяснений.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подойдут темные облака, первые капли дождя и яркая молния. Хорошо добавить мокрую траву, весенние деревья и небо, которое только что потемнело.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изобразить ребенка у окна или на улице, который с интересом смотрит на грозу. Такая сцена передаст свежесть, движение и ожидание весеннего дождя.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на иллюстрации
</a:t>
            </a:r>
            <a:endParaRPr lang="en-US" sz="3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зима: в чем разница
</a:t>
            </a:r>
            <a:endParaRPr lang="en-US" sz="38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5425" y="3748200"/>
            <a:ext cx="22845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кажется тихой, спокойной и немного сонной. Все вокруг неподвижно, а воздух холодный и тяжелый.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5425" y="3156150"/>
            <a:ext cx="22845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312728" y="3278300"/>
            <a:ext cx="2284500" cy="12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тепло, свет и первые признаки жизни. Небо меняется, а природа как будто начинает просыпаться.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312728" y="2686250"/>
            <a:ext cx="22845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весенние дни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5914328" y="2808625"/>
            <a:ext cx="2284500" cy="12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Приходят тучи, гром и дождь. После них воздух становится свежее, а мир выглядит ярче и чище.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5914328" y="2216575"/>
            <a:ext cx="22845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Весенняя гроза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остается радость. Гроза не выглядит мрачной, потому что после нее все становится чище и светлее. Природа показывает свою красоту и силу одновременно.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приходит интерес. Хочется следить за тучами, слушать гром и замечать, как дождь освежает землю. Картина становится живой, словно она происходит прямо сейчас.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удивление: погода меняется очень быстро, и за этим интересно наблюдать. Ребенок чувствует, что перед ним не обычный день, а маленькое природное событие.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стихотворение
</a:t>
            </a:r>
            <a:endParaRPr lang="en-US" sz="3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погодных изменений в стихотворении А. Барто «Весенняя гроза»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весенняя погода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стихотворение лучше спокойно и выразительно, делая короткие паузы там, где меняется погода. Так слушателю легче увидеть картину и уловить ее движение.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темп можно сделать мягче и спокойнее. После дождя в стихотворении чувствуется свежесть, и чтение тоже должно звучать светло и легко.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показать удивление и интерес, а не страх. Голос должен звучать так, будто читатель сам с любопытством смотрит на весеннюю грозу из окна.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строках о грозе темп можно немного ускорить. Это помогает передать живость дождя, грома и быстрые изменения весеннего неба.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стихотворение при чтении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175" y="1791059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882" y="1747259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 теме природы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и тучи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сразу создают картину темнеющего неба. Ребенок легко представляет, как облака собираются перед грозой и меняют вид весеннего дня.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и гром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грозе и громе передают силу природного явления. Они делают стихотворение звучным, а картину — яркой и немного напряженной.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движение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«весна» соединяет все остальные образы. Оно подчеркивает пробуждение природы, ее рост, движение и светлое настроение после зимы.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свежесть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в стихотворении не только шумит, но и освежает землю. После него природа кажется чище, а воздух — особенно приятным.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1076400" y="2249467"/>
            <a:ext cx="41166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Весенняя гроза показана как часть пробуждения природы. Она не разрушает картину, а делает ее ярче, громче и заметнее. После нее все вокруг будто дышит по-новому.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76400" y="1703867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оживает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1076400" y="3827452"/>
            <a:ext cx="41166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чувствуется радость от перемен. Дождь, гром и свежий воздух не пугают, а напоминают: весна уже пришла и уверенно меняет мир к лучшему.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76400" y="3281853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приносит обновление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А. Барто «Весенняя гроза» на уроке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природных признака помогают увидеть, как в стихотворении оживают небо, дождь и свежий воздух.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признака особенно ясно показывают весеннюю грозу: сначала темнеет небо, потом приходит дождь, а затем воздух становится свежим и чистым.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Барто помогает увидеть весну как живое и красивое время года. В нем слышны гром, дождь и свежесть, а главное — радостное удивление перед природой.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строках Барто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2026-05-24T01:16:59Z</dcterms:created>
  <dcterms:modified xsi:type="dcterms:W3CDTF">2026-05-24T01:16:59Z</dcterms:modified>
</cp:coreProperties>
</file>