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величины: числовая модель неопределённости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случайность с помощью чисел и формул?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случайные величины в 10 классе?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вероятности, статистику и функции, помогая читать данные, анализировать эксперименты и понимать реальные ситуации — от тестов до ожидания автобуса.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случайной величины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соответствие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величина — это правило, которое каждому исходу случайного опыта ставит в соответствие число. Именно поэтому её можно изучать средствами алгебры и теории вероятностей.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случайные величины обозначают буквами X, Y или Z. Такое обозначение удобно, когда нужно рассматривать несколько случайных процессов в одной задаче.
</a:t>
            </a:r>
            <a:endParaRPr lang="en-US" sz="1378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величины определяется результатом опыта: числом орлов, суммой очков, количеством дефектов или временем ожидания. Один и тот же опыт может дать разные значения.
</a:t>
            </a:r>
            <a:endParaRPr lang="en-US" sz="1377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множества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какие значения может принимать величина, определяет способ задания её распределения и выбор формул для вычисления вероятностей и числовых характеристик.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случайных величин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величины определяют по множеству её значений: отдельные числа или весь промежуток. Это различие влияет на способ задания модели и вычисления вероятностей.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значения указывают на дискретную модель, а непрерывные измеряются на промежутках; именно от этого зависит дальнейший анализ.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«Случайные величины»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Дискретная случайная величина и её примеры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набор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Дискретная случайная величина принимает конечное или счётное число значений, которые можно перечислить заранее. Для каждого значения задают вероятность, а затем проверяют, что их сумма равна 1.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дискретным величинам относятся число орлов при нескольких бросках монеты, количество учеников с оценкой «5» и число неисправных ламп в коробке с продукцией.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распределения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дискретной величины удобно составлять таблицу распределения: в ней рядом с каждым возможным значением указывают его вероятность. Такой формат делает задачу прозрачной и наглядной.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дискретной случайной величины удобно изображать столбчатой диаграммой. По высоте столбцов легко сравнивать вероятности и быстро замечать наиболее вероятные исходы.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распределения для числа орлов в двух бросках монеты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значения может принимать случайная величина X и с какой вероятностью они возникают в этом опыте.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вероятностей равна 1, а наиболее вероятный результат — 1 орёл. Это типичный пример закона распределения дискретной случайной величины.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двух бросков монеты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случайная величина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случайная величина может принимать любые значения на некотором промежутке. К ней относятся длина детали, масса предмета, температура воздуха и время работы прибора.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непрерывной величины вероятность отдельного значения равна нулю. Поэтому в задачах рассматривают не точку, а отрезок или интервал значений.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погрешности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величины особенно важны в измерениях, где результат может немного колебаться из-за условий опыта. Именно здесь проявляется роль случайных отклонений.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специальные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величины изучают через функцию распределения и график плотности, потому что они описывают не отдельные исходы, а поведение на всём промежутке.
</a:t>
            </a:r>
            <a:endParaRPr lang="en-US" sz="11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распределения и её свойства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распределения показывает, как накапливается вероятность при росте x. Её график помогает видеть, где вероятность быстро увеличивается, а где почти не 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F(x) отражает накопление вероятности: чем правее точка, тем больше вероятность события X ≤ x. Это основной инструмент для интервалов.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функции распределения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вероятность интервала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непрерывной случайной величины вероятность интервала находят по формуле P(a &lt; X ≤ b) = F(b) − F(a). Здесь важна разность значений функции распределения.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величина дискретная, нужно сложить вероятности всех значений, которые попадают в нужный промежуток. Такой способ напрямую связан с таблицей распределения.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точка не 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непрерывной модели вероятность отдельной точки равна нулю, поэтому главную роль играют именно интервалы. Это одно из ключевых отличий от дискретного случая.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интервала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всегда проверяют, включены ли границы и какой тип величины рассматривается. Ошибка в знаке неравенства может изменить ответ.
</a:t>
            </a:r>
            <a:endParaRPr lang="en-US" sz="13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вероятности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сама вероятность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вероятности f(x) не означает вероятность отдельного значения. Она описывает, насколько вероятны значения в окрестности точки и как распределена вероятность по оси.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под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интервала равна площади под графиком плотности на этом участке. Чем больше эта площадь, тем выше вероятность попасть в указанный промежуток.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Нормировка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под всей кривой плотности всегда равна 1. График может быть симметричным, асимметричным или колоколообразным — в зависимости от природы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ожидание как среднее 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значение показывает, какой результат чаще всего ожидается при многократном повторении опыта, даже если отдельные исходы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средний результат равен 1: вероятность срединного исхода выше, поэтому распределение сосредоточено вокруг него.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число орлов в двух бросках монеты.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характеристики случайной величины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характеристик помогает понять и положение центра, и разброс значений вокруг него.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ожидание описывает центр, дисперсия — изменчивость, а стандартное отклонение удобно для сравнения данных в исходной шкале.
</a:t>
            </a:r>
            <a:endParaRPr lang="en-US" sz="1107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теории вероятностей, школьный уровень.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составляет стандартное отклонение, если дисперсия равна 9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отклонение возвращает разброс к привычной шкале измерения и поэтому удобнее для сравнения результатов разных опытов.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формуле σ = √D(X).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случайной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школьных задачах по вероятности и статистике.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важные модели для счёта событий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Биномиальная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Используют, когда есть фиксированное число независимых испытаний и одинаковая вероятность успеха. Так считают правильные ответы, попадания в серии попыток и выигрышные билеты.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таких распределений удобно строить прогнозы: оценивать ожидаемое число успехов, отклонения от среднего и вероятность необычно больших или малых результатов.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помогают перевести реальную ситуацию в числовую форму, чтобы находить вероятности, сравнивать сценарии и делать выводы по данным без лишних предположений.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Пуассона описывает число событий на заданном промежутке времени или пространства. Подход подходит для звонков, ошибок, дефектов и других редких наблюдений.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распределение в реальных данных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Колоколообразная форма особенно заметна в измерениях, где на результат одновременно влияют многие независимые факторы и случайные погрешности.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значений концентрируется около среднего, поэтому отклонения удобнее оценивать через стандартное отклонение, а не отдельные точки.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68–95–99,7; общеизвестная статистическая модель.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и результаты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рассмотреть число пятёрок, четвёрок и неудовлетворительных оценок как случайную величину. Затем удобно построить таблицу распределения и увидеть, как меняется результат от одного класса к другому.
</a:t>
            </a:r>
            <a:endParaRPr lang="en-US" sz="1186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 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выполнения задания, ожидание автобуса или срок службы батареи редко совпадают у разных людей. Такие данные помогают понять, насколько ситуация стабильна, и заранее оценить возможные отклонения от среднего.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Мини-исследование в проекте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собрать данные о количестве сообщений в день, посетителей кабинета или опозданий за неделю, получится наглядная модель для анализа. Она показывает, как математика помогает описывать привычную школьную жизнь.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случайные величины встречаются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700261"/>
            <a:ext cx="3887700" cy="1537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случайными величинами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не с вычислениями, а с неправильным выбором модели и невнимательностью к условию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игнорирование типа величины и условий задачи; сначала нужно выбрать модель, потом применять формулы.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 теме «Случайные величины».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случайные величины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Описывать неопределённость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величина превращает случайный опыт в число, с которым можно работать как с математической моделью. Это делает неопределённость измеримой и сравнимой.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характеристики помогают сопоставлять несколько сценариев, даже если их результаты отличаются по разбросу. Так видно, где риск выше, а где результат стабильнее.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 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Таблицы, графики и распределения позволяют анализировать результаты экспериментов, находить закономерности и делать выводы на основе наблюдений, а не догадок.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к дальнейшему курсу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вероятность, статистику и функции, поэтому она необходима для последующего изучения моделей, выборок и методов обработки данных в старших классах.
</a:t>
            </a:r>
            <a:endParaRPr lang="en-US" sz="11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случайного опыта к числовой модели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величины помогают описывать неопределённость строго и наглядно: через распределение, ожидание, разброс и интерпретацию данных. Именно поэтому они так важны в математике и в реальной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2026-05-30T03:08:39Z</dcterms:created>
  <dcterms:modified xsi:type="dcterms:W3CDTF">2026-05-30T03:08:39Z</dcterms:modified>
</cp:coreProperties>
</file>