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причины устойчивости биогеоценозов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связи, энергообмен и адаптация формируют устойчивость экосистем.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биогеоценоз и почему важна его устойчивость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это система живых организмов и среды, взаимодействующих на территории. Устойчивость биогеоценоза важна для сохранения природы и поддержания баланса в экосистемах, несмотря на внешние изменения.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биоразнообразия в стабилизацию экосистем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функции видов в системе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обеспечивает дублирование экологических ролей: при исчезновении одного вида другие компенсируют его функции, снижая риск нарушения баланса и обеспечивая стабильность.
</a:t>
            </a:r>
            <a:endParaRPr lang="en-US" sz="8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доминирования одного вида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препятствует господству отдельного вида, что снижает вероятность вспышек заболеваний и экологических катастроф, характерных для однообразных систем.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сложных экосистем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и коралловые рифы характеризуются многообразием видов и тесными связями, что способствует их долговременной устойчивости и способности к восстановлению.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трофических связей в биогеоценозе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связи обеспечивают перераспределение энергии и веществ между растениями, животными и микроорганизмами через сложные пищевые сети.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взаимодействие между продуцентами, консументами и редуцентами поддерживает стабильность и здоровье всей экосистемы.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многоуровневых цепей ограничивает беспорядочный рост численности видов благодаря естественным хищникам и конкуренции.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отношения служат механизмом контроля, предотвращая доминирование и забалансируя пищевые ресурсы среди видов.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пищевой сети в лесу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сосредоточена у растений, обеспечивая основу для всех трофических уровней.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биомассы способствует устойчивому энергообеспечению и стабилизации численности видов.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экологии,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круговорота веществ в экосистемах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редуцентов в поддержании баланса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микроорганизмы разлагают органику до минеральных соединений, возвращая питательные вещества в почву и обеспечивая их доступность для растений.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 и углерода в лесах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циклы обеспечивают непрерывное восполнение ресурсов внутри экосистемы, что поддерживает её функционирование без значительного внешнего вмешательства.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028" y="1175216"/>
            <a:ext cx="2947844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факторы, влияющие на устойчивость биогеоценозов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ключевых факторов на приспособляемость и стабильность экосистем.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параметры среды способствуют снижению стрессов и повышают устойчивость биогеоценозов.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саморегуляции популяций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 ограничивает рост численности, поддерживая равновесие среди видов внутри биогеоценоза.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контролируют популяции, предотвращая их чрезмерное увеличение и поддерживая биоразнообразие.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и симбиоз помогают стабилизировать систему, обеспечивая взаимную поддержку и восстановление после нарушений.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обратных связей на численность популяций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колебания численности хищников и жертв обеспечивают устойчивость экосистемы.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создают саморегулирующийся процесс, который поддерживает баланс в биоценозе.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экологии популяций,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восстановления биогеоценоза после нарушения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этапов восстановления экосистемы после стрессовых воздействий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ключевых (кейстоун-) видов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Кейстоун-виды обладают уникальной ролью в биогеоценозах, влияя на структуру и функционирование экосистемы значительно больше, чем предполагает их численность.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бобры создают водоёмы с помощью плотин, формируя среду обитания для многих видов; их исчезновение приводит к дестабилизации всей биогеоценозной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генетического разнообразия для устойчивости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генетического разнообразия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широкий адаптационный потенциал и повышает шансы популяций на выживание в меняющихся условиях.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восприимчивости к болезням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с высоким разнообразием снижает риск эпидемий, обеспечивая сопротивляемость болезням и паразитам.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экосистем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способствует стабильности и восстановлению биогеоценозов при воздействии стрессовых факторов.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злаковых культур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формы со значительным генетическим разнообразием демонстрируют более высокую устойчивость к вредителям по сравнению с селекционными сортами.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устойчивых и неустойчивых биогеоценозов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биогеоценозы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Старовозрастные леса и болота с постоянным водным режимом характеризуются высокой функциональной сбалансированностью и долгосрочной стабильностью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Неустойчивые биогеоценозы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Монокультурные поля и молодые лесные посадки плохо приспособлены к стрессам, часто страдают от вредителей и климатических колебаний, уступая в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8812"/>
            <a:ext cx="4814700" cy="23436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биогеоценозов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между естественными и искусственными биогеоценозами по ключевым параметрам.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биогеоценозы обладают большей устойчивостью и разнообразием, что обеспечивает долговременное функционирование систем.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кафедра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миграций и метапопуляционной структуры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генетическим материалом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особей между популяциями способствуют поддержанию генетического разнообразия и повышают адаптационные возможности популяций.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устойчивости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генетическую стабильность и снижает риск локальных вымираний, что важно для долговременной устойчивости биогеоценозов.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колонизацией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Метапопуляционная структура способствует быстрому заселению повреждённых участков новыми особями, ускоряя процесс восстановления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периодическим стрессам среды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адаптации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развивают толстую кору для защиты от пожаров и имеют специализированные почки, а также семена с длительным периодом покоя для переживания неблагоприятных условий.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водные экосистемы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впадают в спячку или мигрируют в поисках благоприятных условий, а водные виды приспособлены переносить засухи и наводнения благодаря особым жизненным стратегиям.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устойчивость биогеоценозов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биоразнообразия, нарушает круговорот веществ и снижает экологическую стабильность экосистем.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и распашка земель приводят к деградации почвенного покрова и ускоряют разрушение природных экосистем, уменьшая их способности к восстановлению.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 нарушает естественные связи, создаёт конкуренцию и приводит к утрате местных видов и снижению устойчивости.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вызывает стресс у организмов и ухудшает качество среды, что негативно сказывается на функционировании биогеоценозов.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охраны природы в поддержании устойчивости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охраняют уникальные экосистемы, обеспечивая условия для сохранения биоразнообразия и естественных процессов без вмешательства человека.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ландшафтов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рекультивации способствуют возврату утраченных функций экосистем, улучшая круговорот веществ и возвращая устойчивость.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инвазивными видами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чужеродных растений и животных предотвращает нарушение экосистемных связей и способствует сохранению местных видов и биогеоценозов.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устойчивости биогеоценозов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затяжным засухам, наводнениям и температурным аномалиям, затрудняя адаптацию экосистем.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 гидросферы усугубляет экологические стрессы, усугубляя угрозы существованию крупных экосистем, таких как Амазонка и коралловые рифы.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увеличивает нагрузку на природные ресурсы, способствуя деградации среды и снижению биоразнообразия.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как ключ к сохранению природы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экологических связей и поддержка биоразнообразия критичны для устойчивости биогеоценозов. Только бережное управление и защита экосистем обеспечат долгосрочную стабильность и благополучие для человечества.
</a:t>
            </a:r>
            <a:endParaRPr lang="en-US" sz="1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2026-05-10T01:42:57Z</dcterms:created>
  <dcterms:modified xsi:type="dcterms:W3CDTF">2026-05-10T01:42:57Z</dcterms:modified>
</cp:coreProperties>
</file>