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Advice: useful phrases for everyday school situations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давать советы по-английски в школе и дома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совет в английском языке?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помогает выбрать полезное действие, поддержать друга или решить маленькую проблему. В английском он звучит мягко и вежливо, поэтому собеседник сам принимает решение.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students usually need advice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готовиться к контрольной, совет помогает не паниковать, а выбрать понятный шаг: повторить слова, сделать план или разделить материал на короткие части.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тестом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страшно отвечать перед классом, совет помогает собраться: глубоко вдохнуть, вспомнить главное и сказать это спокойно, шаг за шагом.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устал, совет может быть очень простым: отдохнуть несколько минут, выпить воды и только потом возвращаться к учёбе.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кажется трудным, совет часто связан с действием: попросить объяснение, начать с самого простого пункта или сделать первый пример вместе.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домашнее задание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поссорились с одноклассником, полезен спокойный совет: сначала выслушать друг друга, потом обсудить проблему без обвинений и лишних эмоций.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совета чаще всего используются на уроке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чаще выбирают короткие и понятные формы, потому что их легко запомнить и быстро сказать в диалоге.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should и can/could: они самые простые. Более редкие выражения звучат мягче, вежливее или эмоциональнее.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распределения, заданного в плане презентации
</a:t>
            </a:r>
            <a:endParaRPr lang="en-US" sz="13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tone changes the same advice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совет у парты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одноклассника обсуждают ошибку в задании. Один спокойно говорит: You should try again. Фраза звучит как поддержка, потому что в ней есть место для выбора и нет давления. Такой тон помогает продолжить разговор без напряжения.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тон меняет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совет может стать жёстким, если сказать You must do it now. Смысл уже похож на приказ, и собеседник чувствует не помощь, а давление. В классе это часто мешает услышать саму идею.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звучит дружелюбнее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говорит Why don’t you try again? , совет воспринимается легче. Фраза звучит как приглашение подумать, а не как требование. Спокойное лицо и открытая поза делают её ещё доброжелательнее.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structure of a good advice sentence
</a:t>
            </a:r>
            <a:endParaRPr lang="en-US" sz="255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ситуацию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коротко объясни проблему: усталость, трудное задание, волнение или спор с другом. Тогда собеседнику сразу ясно, о чём идёт речь и почему совет нужен именно сейчас.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причину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скажи, зачем это нужно: because it helps, because it is easier, because it calms you down. Причина делает совет более убедительным и полезным.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 один шаг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предложи одно понятное действие: rest, ask, check, try again. Короткий совет легче услышать, запомнить и выполнить, особенно если человек нервничает или спешит.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400036"/>
            <a:ext cx="4791900" cy="23325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and less useful advice in school situations
</a:t>
            </a:r>
            <a:endParaRPr lang="en-US" sz="2806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хороший совет всегда даёт понятное действие и звучит уважительно.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совет должен быть реальным, вежливым и конкретным. Если действие понятно, его легче выполнить.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примеры из плана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давать совет шаг за шагом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 правилам вежливого и понятного общения.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Advice, command, and suggestion are different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350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You should finish your homework звучит как рекомендация. Она помогает, но не заставляет, поэтому собеседник может принять решение сам и не чувствует давления.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300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оставляет выбор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105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Finish your homework now уже похоже на команду. В нём нет мягкости, поэтому оно уместно не в дружеском разговоре, а скорее в ситуации строгого требования.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125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звучит жёстче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278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 finish your homework now? воспринимается как спокойное предложение. Такая форма особенно полезна в классе и среди друзей, потому что она вежлива и не обижает.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298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звучит дружелюбно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 in friendship and classroom life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дружбе совет помогает начать разговор спокойно, объяснить свои чувства и найти общий шаг к примирению. Вежливые слова делают такой разговор безопаснее.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Мириться после ссоры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совет нужен, когда нужно распределить роли в проекте или выбрать порядок действий. Короткая и ясная фраза помогает договориться без спора.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подготовке к диктанту или чтению вслух совет помогает выбрать удобный способ: повторить слова, разделить текст или записать трудные выражения в тетрадь.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запоминание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у доски или выступлением однокласснику важнее всего спокойная поддержка. Добрые советы снижают волнение и показывают, что рядом есть помощь.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перед выступлением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advice sometimes does not work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проблема не в самой идее, а в том, как и когда она сказана. Особенно важны конкретность и уважение.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слишком общий совет без действия. Точность, вежливость и уместность делают совет полезнее.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данных из задания презентации; дата не указана.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0450" y="2939746"/>
            <a:ext cx="2693700" cy="148100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Polite words that make advice friendly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should и could помогают звучать спокойно и ненавязчиво. Они показывают заботу, а не давление, поэтому собеседнику легче принять совет и не чувствовать себя виноватым.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начало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3506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If you want и Why don’t you…? не навязывают решение, а предлагают выбор. Это удобно в разговоре с одноклассником, когда важно сохранить дружелюбный тон.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3507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Maybe, perhaps и I think делают высказывание более деликатным. Такие слова особенно полезны, когда человек расстроен, устал или не уверен в правильном решении.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формулировки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переживает, мягкая речь важнее, чем длинное объяснение. Сначала нужно показать понимание, а потом предложить короткий и понятный следующий шаг.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чувствам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совету звучать как помощь, а не как оценка. Это снижает страх ошибки и делает разговор спокойнее, особенно в школьных ситуациях.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вместо давления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 and unhelpful advice phrases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одно и то же содержание может звучать по-разному в зависимости от выбора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даёт понятный шаг и сохраняет уважение. Резкие слова не улучшают смысл, а только ухудшают реакцию собеседника.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материалах задания презентации; дата не указана.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ask for advice in English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проблема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короткого описания ситуации: I’m worried about my test или I had an argument with my friend. Так собеседник сразу понимает, о чём идёт речь.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запрос ясным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вопрос, тем легче помочь. Для шестого класса лучше подходят короткие фразы о школе, дружбе или повседневных делах без лишних подробностей.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вопрос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Задайте прямой вопрос: What should I do? или Can you give me some advice? Он помогает получить не общий ответ, а полезный совет по делу.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совет, а когда поддержка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подход: advice, support, sympathy или сравнение вариантов.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129118"/>
            <a:ext cx="450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advice for common school situations
</a:t>
            </a:r>
            <a:endParaRPr lang="en-US" sz="3181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revise in small parts and take short breaks. Такой совет помогает не перегружаться и повторять материал более спокойно, а короткие паузы поддерживают внимание.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could rest for ten minutes and drink some water. Небольшой отдых помогает восстановить силы, если человек устал после уроков и ему трудно сразу продолжать работу.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talk calmly and listen to both sides. Это помогает снять напряжение и понять, что произошло, прежде чем делать выводы или спорить дальше.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should check your desk, bag, and classroom. Такой совет даёт понятный порядок действий и помогает искать спокойно, не тратя время на лишние догадки.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вещь потерялась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 ask the teacher or a classmate for help? Это вежливый способ показать, что помощь — нормальная часть учёбы, а не признак слабости.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трудное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advice is easiest to remember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легче удерживается в памяти, если в ней есть одно ясное действие и знакомая школьнику ситуация. Избыточные слова мешают запоминанию.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советы, которые можно сразу применить. Простая форма и конкретный шаг важнее длинного объяснения.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данных из задания презентации; дата не указана.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in giving advice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говорят сразу несколько решений, он теряется и перестаёт слышать главное. Лучше выбрать один понятный шаг, который можно выполнить без лишней путаницы.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советов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узнать, что уже пробовал человек, совет может оказаться бесполезным. Важно сначала выслушать, а затем предлагать действие, которое действительно подходит.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понимания проблемы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Совет, сказанный в злости или спешке, редко бывает полезным. Сначала нужно успокоиться, а потом говорить так, чтобы человека было легче услышать.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Неподходящий момент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Why can’t you be like others? унижают собеседника и портят разговор. Совет должен помогать, а не показывать, кто лучше.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полезная мысль звучит плохо, если её сказать грубо. В школьном общении резкость часто воспринимается как критика, а не как помощь.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тон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formula for good advice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предложите одно чёткое действие, которое можно выполнить сразу. Короткий шаг легче запомнить и проще принять.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Дай один шаг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беспокоит человека. Без этого совет легко становится слишком общим и не помогает в реальной школьной ситуации.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Заметь проблему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причина делает совет убедительнее. Она показывает, что предложение не случайно, а действительно может помочь.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Объясни почему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Заканчивайте спокойным тоном: If you are nervous, you should breathe slowly because it helps you calm down. Так совет звучит дружелюбно и ясно.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Сохрани вежливость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advice is clear, polite, and useful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в английском языке помогает не только решить проблему, но и сохранить уважение. Когда фразы звучат ясно, доброжелательно и по делу, их легче принять и использовать.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2026-05-30T18:35:53Z</dcterms:created>
  <dcterms:modified xsi:type="dcterms:W3CDTF">2026-05-30T18:35:53Z</dcterms:modified>
</cp:coreProperties>
</file>