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как наука и практика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создаёт полезные формы жизни для поля, фермы и лаборатории.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одомашнивания к геномике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началась с практики одомашнивания и постепенно превратилась в точную науку. Сегодня она опирается на генетику, молекулярную биологию и цифровой анализ, сохраняя базовые методы отбора и гибридизации.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создаёт новые сорта и породы, которые дают больше продукции при меньших потерях. Для сельского хозяйства это означает повышение урожайности, качества зерна, мяса, молока и других ценных свойств.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задача — повысить устойчивость организмов к болезням, вредителям, засухе, морозу и другим стрессам среды. Это помогает стабилизировать производство и снижает зависимость от неблагоприятных погодных условий.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также решает прикладные задачи вне питания: выводит штаммы для ферментов, витаминов и лекарств, а у декоративных форм усиливает привлекательность окраски, формы, размеров и общей выразительности.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и цели селекции как науки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возникает при скрещивании, когда гены родителей по-новому сочетаются в потомстве. Именно она даёт селекционеру широкий набор комбинаций, из которых можно выбрать наиболее ценные.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как фундамент селекционного процесса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связана с появлением новых наследственных изменений. Она особенно важна, когда исходный материал беден нужными признаками и требуется расширить генетический фонд вида или сорта.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не меняет генотип, но показывает, как сильно среда влияет на внешний вид и продуктивность. Наблюдая её, селекционер отделяет устойчивые наследственные признаки от временных эффектов.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типов изменчивости позволяет отбирать потомство, которое сочетает высокий потенциал наследования и практическую приспособленность. Без такого разнообразия селекционная работа была бы значительно менее результативной.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классической и современной селекции: обзор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10–8 тыс. лет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земледельцы и скотоводы отбирали более полезные растения и животных. Так закладывались признаки, важные для урожайности, послушания, продуктивности и приспособленности к жизни рядом с человеком.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Грегор Мендель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Опытами на горохе Мендель показал закономерности наследования признаков. Его работа дала селекции научную основу и позволила объяснять, почему одни свойства сохраняются, а другие исчезают в потомстве.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классическая 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применяются отбор, гибридизация, искусственный мутагенез и работа с отдалёнными формами. Эти методы помогают объединять ценные признаки и получать более продуктивные, устойчивые и выровненные линии.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век: биотехнологии и биоинформатика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использует культуру тканей, молекулярные маркёры, генетическую модификацию и анализ больших массивов данных. Это ускоряет поиск нужных генотипов и делает результат более предсказуемым.
</a:t>
            </a:r>
            <a:endParaRPr lang="en-US" sz="10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57695"/>
            <a:ext cx="251569" cy="201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57695"/>
            <a:ext cx="251569" cy="20125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 индивидуальный отбор: подходы, цели и различия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общей группы выбирают множество внешне лучших особей и размножают их потомство. Метод удобен для быстрого улучшения популяции, когда важны сразу несколько полезных признаков.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особь оценивают отдельно по собственным признакам и по потомству. Такой подход точнее закрепляет наследственные качества и особенно ценен в работе с племенными линиями.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оба метода часто идут последовательно: массовый отбор сужает круг, а индивидуальный закрепляет результат. В итоге селекционер получает более надёжный и предсказуемый итог.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в селекции: методы, преимущества и ограничения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Лучи, меняющие 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опытных камерах семена и споры облучают дозами, которые вызывают случайные изменения ДНК. Затем выращивают тысячи растений и сравнивают их, словно просеивают огромную коллекцию: большая часть линий не подходит, но единичные удачные варианты после дополнительной проверки становятся основой нового сорта для сельского хозяйства.
</a:t>
            </a:r>
            <a:endParaRPr lang="en-US" sz="1164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агенты под 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путь — обработка материала веществами, которые нарушают копирование наследственного материала и повышают число мутаций. Такой приём особенно полезен для микроорганизмов и растений, но требует строгого отбора: полезная находка часто сопровождается нежелательными изменениями, которые нужно своевременно исключить в следующих поколениях.
</a:t>
            </a:r>
            <a:endParaRPr lang="en-US" sz="1176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растений: статистика успехов и примеры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сорта меняют не только объём урожая, но и стабильность всего хозяйства.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селекция повышает отдачу и снижает потери, а значит укрепляет продовольственную устойчивость.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из исходного плана презентации: пшеница — +30% за 50 лет в России; картофель — потери до 10%; рис IR8 — почти двукратный рост урожайности.
</a:t>
            </a:r>
            <a:endParaRPr lang="en-US" sz="5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новых и традиционных сортов: ключевые показатели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селекция влияет на урожайность, устойчивость и сроки созревания у основных культур.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сорта выигрывают сразу по нескольким признакам: дают больше продукции, лучше переносят болезни и удобнее в выращивании.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 по селекции сельскохозяйственных культур.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 естественный отбор: сходства и различия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направляет человек, сознательно оставляя потомство с нужными признаками. Он ускоряет закрепление полезных свойств, потому что критерии выбора задаются заранее и контролируются на каждом этапе.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 имеет цели и идёт в природной среде под давлением условий. Выживают организмы, лучше приспособленные к среде, а результат зависит не от планов человека, а от самой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селекционных успехов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Рожь, ставшая опорой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ржи в СССР дала сорта, которые лучше выдерживали климатические риски и обеспечивали стабильный сбор зерна. Немчиновская 17 стала примером того, как отбор и скрещивание помогают получить более урожайные и выносливые растения, пригодные для массового земледелия.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Порода, которая изменила молочное животноводство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Голштинская порода коров прославилась высокой молочной продуктивностью и стала эталоном для племенной работы во многих странах. Этот результат показал, что целенаправленный отбор по хозяйственно ценным признакам способен заметно повысить эффективность животноводства.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Антоновка как символ удачного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яблоневые формы нередко сохраняются в селекции как источник ценных качеств: крупного плода, хорошего вкуса и длительного хранения. Антоновка стала узнаваемым примером того, как удачный сорт соединяет практическую пользу, устойчивость и культурную ценность.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и новые комбинации признаков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гибридизация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гибридизации скрещивают генетически разные формы, чтобы объединить полезные признаки в потомстве. Такой подход помогает получить растения и животных с более удачным сочетанием свойств.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так важна для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Межвидовое и межсортовое скрещивание расширяет исходный набор наследственной изменчивости. Благодаря этому селекционер может преодолеть естественные ограничения и быстрее найти нужный результат.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работы генетических технологий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Bt-кукуруза против насекомых-вредителей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геном растений могут вводить гены, которые делают их менее уязвимыми для вредителей. Bt-кукуруза получила такой защитный механизм за счёт гена бактерии Bacillus thuringiensis, что позволяет уменьшать потери урожая и снижать нагрузку на посевы.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рис и ценность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модификация применяется не только ради устойчивости, но и для улучшения состава продукции. Золотой рис был создан как источник провитамина A, чтобы повысить пищевую ценность зерна и помочь решить проблему дефицита важных веществ в рационе.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организмы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использовать растения и животных как биофабрики для получения лекарственных веществ. Агробактериальная трансформация и CRISPR/Cas9 расширили возможности точного изменения генома, а это делает производство некоторых препаратов более управляемым и эффективным.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сохранять генофонд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семенных хранилищ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генофонда сохраняют редкие и старые формы растений, которые могут понадобиться в будущем. Это защита от утраты ценных генотипов и источник признаков, полезных для селекции.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наукой и продовольствием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коллекции, включая хранилище на Шпицбергене и ВНИИ генетических ресурсов растений имени Н. И. Вавилова, поддерживают исследования и практику. Они помогают сельскому хозяйству сохранять устойчивость к меняющимся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продуктивности — одна из главных задач селекции: от коров ожидают больший удой, от кур — высокую яйценоскость, от мясных пород — лучшую отдачу корма и быстрый рост.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улучшать качество продукции. Для этого отбирают животных с ценной шерстью, хорошими мясными свойствами и крепким здоровьем, что повышает хозяйственную ценность пород.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становятся устойчивые линии и породы, лучше приспособленные к условиям содержания и болезням. Это помогает снижать потери и делает животноводство более стабильным.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селекция сельскохозяйственных животных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83" y="2020650"/>
            <a:ext cx="193987" cy="22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3832" y="2020650"/>
            <a:ext cx="193987" cy="22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9180" y="2020650"/>
            <a:ext cx="193987" cy="22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селекции микроорганизмов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ферменты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отбирают и улучшают так, чтобы они синтезировали больше нужных веществ. Такие штаммы применяют в производстве антибиотиков, ферментов и витаминов для медицины и промышленности.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промышленных штаммов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Penicillium chrysogenum используют как основу для получения пенициллина, а Aspergillus niger — для производства лимонной кислоты. Эти примеры показывают, как селекция превращает микробов в мощный технологический ресурс.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отбора и повышения эффективности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работе применяют мутагенез, гибридизацию и жесткий отбор по продуктивности и устойчивости. Цель — получить штаммы, которые работают быстрее, стабильнее и при этом сохраняют нужные свойства.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широко внедрять новые ГМО-организмы, требуется убедиться в их безопасности для человека и окружающей среды. Долгосрочные испытания помогают избежать поспешных решений.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 и распространение монокультур делают агросистемы уязвимыми. Поэтому селекцию оценивают не только по урожайности, но и по её влиянию на устойчивость экосистем.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международные нормы, биоэтические комитеты и правила патентования. Они позволяют совмещать научный прогресс с контролем, чтобы новые технологии применялись ответственно.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социальные вопросы современной селекции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219"/>
            <a:ext cx="4148100" cy="10086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005637"/>
            <a:ext cx="4148100" cy="972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2972953"/>
            <a:ext cx="4148100" cy="9884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906" y="3961728"/>
            <a:ext cx="4148100" cy="9884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будет будущее селекции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228675" y="1113551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CRISPR/Cas9 и точечное редактирование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Геномное редактирование позволяет изменять ДНК гораздо точнее, чем раньше. CRISPR/Cas9 открывает путь к исправлению отдельных участков генома без длительного поиска нужной комбинации признаков, что особенно важно для ускорения селекционного цикла.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8675" y="2086447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селекция на больших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всё чаще опирается на анализ больших массивов данных о фенотипах, урожайности и устойчивости. Это помогает быстрее находить удачные линии, сопоставлять признаки и принимать решения на основе измеримых результатов, а не только внешней оценки.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28675" y="3068522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Маркерный отбор как ускорение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молекулярных маркёров сокращает время поиска нужных генотипов ещё на ранних этапах. Селекционер может отбирать перспективные растения и животных по ДНК-меткам, не дожидаясь полного проявления признаков в поколениях.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28675" y="4057297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 персонализированные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лабораторий делает селекционные программы точнее и масштабнее. В перспективе появится более персонализированная селекция, ориентированная на конкретные регионы, задачи производства и экологические ограничения, а не на универсальный шаблон.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укрепляет продовольственную безопасность, потому что позволяет получать больше продукции с той же площади и уменьшает зависимость урожая от погоды, болезней и вредителей.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селекция влияет на жизнь общества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выигрывает за счёт снижения потерь, более стабильного сырья и роста эффективности сельского хозяйства. Это делает производство предсказуемее и повышает его конкурентоспособность.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 и фармакологии тоже связано с селекцией: от промышленных штаммов до новых источников лекарственных веществ. Эти решения работают на медицину и промышленность.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результаты селекции отражаются в качестве питания, доступности товаров и разнообразии продукции. Поэтому её вклад ощущается не только в науке, но и в быту.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соединяет науку, практику и ответственность перед обществом. Она помогает обеспечивать питание, здоровье и устойчивое развитие, а её дальнейший прогресс зависит от союза классических методов, генной инженерии и биоэтики.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как наука будущего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2026-05-10T02:53:11Z</dcterms:created>
  <dcterms:modified xsi:type="dcterms:W3CDTF">2026-05-10T02:53:11Z</dcterms:modified>
</cp:coreProperties>
</file>