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католической церкви в Средние века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церковь управляла верой, знанием и жизнью людей.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единая власть ослабла, и церковь стала хранителем латинского языка, книг и знаний. Она заполнила пустоту, которую оставили распавшиеся государства.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476 года: время перемен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доверяли церкви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506942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средневекового человека вера была не частным делом, а главным условием вечной жизни. Церковь объясняла, как избежать греха и получить прощение, поэтому её слова воспринимались особенно серьёзно.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1222242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души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2596696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Крещение, исповедь, причастие, венчание и отпевание сопровождали человека от рождения до смерти. Через эти обряды церковь входила в самые важные моменты жизни каждой семьи.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2311996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на всю жизнь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270000" y="3686450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 и монахи чаще других умели читать и писать, знали латинский язык и могли толковать тексты. В обществе, где грамотных было мало, это делало их мнение очень авторитетным.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270000" y="3401750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Грамотные наставники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силы католической церкви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средневековой Европы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церкви складывалась не из одного фактора, а из целой системы. Духовный авторитет усиливался богатством, образованием и разветвлённой сетью монастырей.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церкви доверяли, тем больше ей дарили и подчинялись. Так вера, власть и имущество поддерживали друг друга.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8020" y="1147100"/>
            <a:ext cx="2833359" cy="231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 апостола Петра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средневековом представлении папа римский стоял во главе всей католической церкви как преемник апостола Петра. Его авторитет признавали не только священники, но и многие правители Западной Европы.
</a:t>
            </a:r>
            <a:endParaRPr lang="en-US" sz="113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духовной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Папу узнавали по тиаре, кресту и особым знакам власти. Эти символы напоминали, что он не просто религиозный лидер, а человек, чьё слово влияло на целые государства и церковные соборы.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в спорных вопросах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мог утверждать важные решения, назначать епископов и вмешиваться в конфликты между королями. Поэтому папский престол в Риме был не только духовным центром, но и сильным политическим игроком.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 — глава католического мира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церкви в средневековом обществе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сословия жили и почему церковь была нужна почти каждому из них.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связывала все сословия общими правилами и обрядами, но сама принадлежала к самым богатым и образованным слоям 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как центры знаний и помощи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монастырских скрипториях монахи вручную переписывали рукописи, сохраняли тексты античных авторов и церковные книги. Благодаря этому знания не исчезли в эпоху войн и раздробленности.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книг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монастырях были сады, поля и мастерские. Монахи выращивали хлеб, овощи и лекарственные растения, а хозяйство помогало обеспечивать сам монастырь и его нужды.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хозяйство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принимали странников, кормили бедных и ухаживали за больными. Для многих людей они были редким местом, где можно было получить защиту, еду и уход.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путникам и больным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монастырях действовали библиотеки и школы, где будущие священники изучали латинский язык и основы веры. Монастырь становился не только домом молитвы, но и центром учёбы.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 обучение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церковь сопровождала человека всю жизнь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церковные обряды сопровождали важнейшие этапы жизни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обязательный сбор был одним из главных источников церковного богатства и показывал, насколько сильно церковь влияла на повседневную жизнь людей.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урожая или дохода составляла десятина, обеспечивая церкви стабильный доход для храмов, школ и помощи бедным.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средневековой церкви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Готический собор как знак могущества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готической архитектуры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соборы строили веками, и их возведение требовало огромных средств, труда и мастерства. Для современников это было доказательством силы веры и богатства города.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свет и сложная архитектура делали собор не только храмом, но и заметным символом церковного влияния.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искусство и обучение вере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в образах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 витражи рассказывали библейские истории тем, кто не умел читать. Через яркие сцены люди запоминали важные события, заповеди и примеры поведения, ожидаемого от христианина.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 учебник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собора каждый элемент имел смысл: алтарь, окна, статуи и росписи создавали целую систему обучения. Храм становился местом молитвы, а также наглядным уроком веры для прихожан.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 зло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и росписи часто показывали борьбу добра и зла, рай и ад, награду и наказание. Такой язык образов помогал церкви объяснять сложные религиозные идеи простыми средствами.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и мученики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святых напоминали о верности вере, смелости и самоотверженности. Для средневекового человека они были не украшением, а примерами, на которые следовало равняться в жизни и молитве.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образование в Средние 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чаще всего начиналось при монастырях и соборах. Здесь готовили будущих священников и учили немногих мальчиков из семей, которые могли позволить себе долгую учебу.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при монастырях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осваивали латинский язык, чтение, письмо и счет. Эти навыки были нужны для богослужения, ведения записей и чтения религиозных книг, доступных образованным людям.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грамотности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переписывали книги вручную и берегли рукописи от утраты. Благодаря этому сохранились многие тексты античных авторов, а вместе с ними — часть знаний древнего мира.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знаний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эпоху, когда грамотных было очень мало, церковь оставалась главным носителем образования. Она не только учила, но и определяла, какие знания считались полезными и правильными.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было важно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поддерживал церковь и по каким причинам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темы; условное распределение причин поддержки,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церкви редко была одинаковой: у каждого сословия были свои ожидания. Одни искали защиты, другие — благословения, третьи — союзника для власти и порядка.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поддержку давали те, кто сильнее зависел от духовной защиты и общественного порядка. Церковь умела говорить с разными группами на их языке.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споров о власти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век: рост напряжения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и короли все чаще спорили, кто вправе назначать епископов и распоряжаться церковными землями. Вопрос власти становился не только религиозным, но и политическим.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1075–1122: борьба за инвеституру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конфликт развернулся между папой Григорием VII и императором Генрихом IV. Спор показал, что церковь стремилась защищать свою независимость от светских правителей.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конфликта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долгих столкновений обе стороны были вынуждены искать компромисс. Однако спор закрепил важную идею: церковь — не просто часть государства, а самостоятельная сила.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церковь поддерживала порядок в обществе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религиозные правила превращались в нормы поведения, судебные решения и общественный контроль.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 влияние церкви на людей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обращались к рыцарям и верующим с призывом освободить Святую землю. Такой зов воспринимался как важное религиозное дело, а не только как военный поход.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папы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Тем, кто отправлялся в поход, обещали прощение грехов и особую милость Бога. Для средневекового человека это было сильным мотивом, связанным со спасением души.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награда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крестовый поход начался после призыва папы Урбана II в 1095 году. Это событие стало одним из самых известных примеров того, как церковь направляла людей на большие дела.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поход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показывали, что церковь могла не только учить и молиться, но и воздействовать на решения тысяч людей, объединяя их общей идеей и обещанием награды.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общество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 слабости церковной власти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 материалам темы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почему церковь долго сохраняла влияние и что ослабляло доверие к ней.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сильна благодаря авторитету и пользе для общества, но злоупотребления и споры с правителями постепенно подрывали доверие части людей.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331" y="14932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влияние церкви сохранялось веками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объединяла людей общими молитвами, праздниками и обрядами. Для средневекового общества это создавало чувство порядка, принадлежности к большому христианскому миру и общей цели.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вера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монастырях хранили рукописи, переписывали тексты и учили чтению. Поэтому церковь долго оставалась главным хранителем знаний, без которого Европа потеряла бы многое из прошлого.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книги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сопровождала человека с рождения до смерти: крестины, венчание, исповедь и погребение были частью обычной жизни. Такое постоянство делало ее влияние особенно прочным.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витражи, фрески и церковная музыка формировали представления людей о красоте и вере. Поэтому следы церковного влияния заметны в архитектуре и традициях до сих пор.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искусство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влияния католической церкви в наше время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темы; условная оценка заметности современных проявлений, 2025
</a:t>
            </a:r>
            <a:endParaRPr lang="en-US" sz="86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средневековые традиции не исчезли: они изменились и вошли в современную культуру, архитектуру и общественную жизнь многих стран Европы.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церковь сохраняет влияние не только как религиозный центр, но и как часть исторического наследия, образования и благотворительности.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в Средние века была сильна потому, что соединяла веру, знания, богатство и власть. Она направляла жизнь людей, влияла на правителей и оставила заметный след в истории Европы.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 чем заключалась сила католической церкви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2026-06-01T02:27:29Z</dcterms:created>
  <dcterms:modified xsi:type="dcterms:W3CDTF">2026-06-01T02:27:29Z</dcterms:modified>
</cp:coreProperties>
</file>