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и закономерности их действия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среда определяет жизнь организмов?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условия среды решают судьбу вида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организм существует в определённом диапазоне температуры, света, влажности и состава среды. Именно эти условия задают границы распространения, темпы обмена веществ, успех размножения и шансы на выживание.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экологических факторов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960325" y="3010050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факторы неживой природы: свет, температура, влажность, давление, кислотность, солёность и химический состав среды. Они формируют физические условия, в которых организм может жить и нормально развиваться.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1960325" y="6289075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связана с деятельностью человека: загрязнением, вырубкой лесов, распашкой земель, урбанизацией и промышленным воздействием. Такие изменения часто быстро перестраивают экосистемы и сокращают биоразнообразие.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7733500" y="3010050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возникают при взаимодействии организмов между собой. Конкуренция, хищничество, паразитизм и симбиоз меняют доступ к ресурсам, численность популяций и структуру сообществ.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7733500" y="6289075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факторы действуют непосредственно на отдельный организм, другие — через изменение среды обитания или через отношения между видами. Поэтому классификация помогает точнее понимать причины экологических изменений.
</a:t>
            </a:r>
            <a:endParaRPr lang="en-US" sz="2500" dirty="0"/>
          </a:p>
        </p:txBody>
      </p:sp>
      <p:sp>
        <p:nvSpPr>
          <p:cNvPr id="15" name="Text 6"/>
          <p:cNvSpPr txBox="1"/>
          <p:nvPr/>
        </p:nvSpPr>
        <p:spPr>
          <a:xfrm>
            <a:off x="13360574" y="4676101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факторов вместе определяют, где вид может существовать, насколько успешно он размножается и какие приспособления для него оказываются решающими в конкретных условиях.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как основа среды обитания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влияет на скорость ферментативных реакций, обмен веществ и работу мембран. Для каждого вида существует свой диапазон, в котором рост и размножение идут наиболее эффективно.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влажность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определяет интенсивность фотосинтеза и поведение животных, а влажность влияет на испарение воды, газообмен и общий водный баланс организма.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и солёность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факторы особенно важны в водной среде и на больших высотах. Они определяют, какие организмы способны поддерживать осмотическое равновесие и нормальное дыхание.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почвы и воды задаёт доступность минеральных веществ, кислорода и влаги. От этого зависят корневая система растений, питание, рост и распределение видов по территории.
</a:t>
            </a:r>
            <a:endParaRPr lang="en-US" sz="246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даже при одном факторе среда может быть благоприятной лишь в ограниченном диапазоне. За его пределами процессы быстро угасают.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высокая жизненная активность наблюдается в зоне оптимума; при отклонении к крайним значениям выживаемость резко падает.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выносливости организма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по закону толерантности В. Шелфорда; учебная иллюстрация
</a:t>
            </a:r>
            <a:endParaRPr lang="en-US" sz="14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минимума и лимитирующий фактор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закона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Жизнедеятельность организма определяется не всеми условиями сразу, а тем фактором, которого не хватает сильнее всего. Именно он первым сдерживает рост, развитие и продуктивность.
</a:t>
            </a:r>
            <a:endParaRPr lang="en-US" sz="2303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Лимитирующий фактор объясняет, почему один и тот же вид может быть обычным в одном месте и редким в другом. Различие часто связано не с общим количеством ресурсов, а с их нехваткой.
</a:t>
            </a:r>
            <a:endParaRPr lang="en-US" sz="2382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ограничивает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2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растений такими факторами часто становятся вода, азот, фосфор, свет или тепло. Даже при хорошем обеспечении другими ресурсами дефицит одного элемента тормозит весь процесс.
</a:t>
            </a:r>
            <a:endParaRPr lang="en-US" sz="2303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ограничивающий фактор, можно повышать урожайность и устойчивость организмов: улучшать полив, минеральное питание, освещённость или тепловой режим в зависимости от конкретной ситуации.
</a:t>
            </a:r>
            <a:endParaRPr lang="en-US" sz="2260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 экологический фактор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растений свет — источник энергии, необходимый для образования органических веществ. Особенно важны интенсивность освещения, длительность дня и спектральный состав света.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ритмы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свет помогает ориентироваться во времени суток, регулирует активность, кормовое поведение и периоды отдыха. У многих видов он запускает сезонные изменения.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Фотопериодизм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светового дня влияет на цветение, листопад, образование семян и подготовку к зиме. Это позволяет растениям согласовывать развитие с сезонными изменениями среды.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местообитания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открытых пространств и тенистых лесов приспособлены к разной освещённости. Одни выдерживают яркое солнце, другие лучше развиваются при рассеянном свете.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режим особенно заметен у холоднокровных организмов, но важен для всех живых систем. Он влияет на скорость реакций, активность и устойчивость к стрессу.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подтверждает наличие оптимума: при охлаждении и перегреве жизненные процессы ослабевают, а устойчивость организма снижается.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жизненные процессы организмов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32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зависимость по общим закономерностям влияния температуры на живые организмы; учебная модель
</a:t>
            </a:r>
            <a:endParaRPr lang="en-US" sz="12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038" y="3234319"/>
            <a:ext cx="533475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18344"/>
            <a:ext cx="753300" cy="66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влажность и солёность среды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основа жизни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в транспорте веществ, фотосинтезе, терморегуляции и поддержании формы клеток. Без достаточного водоснабжения нарушаются обмен веществ и рост организма.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засуху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нехватке влаги растения уменьшают площадь листьев, закрывают устьица и замедляют рост. У многих видов это помогает сократить потери воды и пережить неблагоприятный период.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среды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солей определяет, какие организмы могут жить в воде. Пресноводные, морские и солоноватоводные виды имеют разные пределы осмотической устойчивости и по-разному регулируют обмен воды.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влияет на испарение и газообмен, особенно у наземных растений и мелких животных. В сухом воздухе возрастает риск обезвоживания, поэтому важны приспособления к экономии влаги.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приспособлений к абиотическим условиям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фактором среды, приспособлением и организмом, у которого оно помогает выживать.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позволяют видам сохранять жизнедеятельность в разных климатических и водных условиях; один фактор часто требует сразу нескольких адаптаций.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приспособлений организмов к условиям среды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факторы: взаимодействия организмов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30" y="37324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одного или разных видов соперничают за пищу, пространство, свет и партнёров. Такая борьба ограничивает численность популяций и заставляет виды занимать разные экологические ниши.
</a:t>
            </a:r>
            <a:endParaRPr lang="en-US" sz="2117" dirty="0"/>
          </a:p>
        </p:txBody>
      </p:sp>
      <p:sp>
        <p:nvSpPr>
          <p:cNvPr id="12" name="Text 3"/>
          <p:cNvSpPr txBox="1"/>
          <p:nvPr/>
        </p:nvSpPr>
        <p:spPr>
          <a:xfrm>
            <a:off x="1358266" y="4934943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и жертва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регулирует численность добычи и влияет на поведение, расселение и приспособления видов. При этом хищники поддерживают равновесие в сообществах, не допуская чрезмерного увеличения отдельных популяций.
</a:t>
            </a:r>
            <a:endParaRPr lang="en-US" sz="2117" dirty="0"/>
          </a:p>
        </p:txBody>
      </p:sp>
      <p:sp>
        <p:nvSpPr>
          <p:cNvPr id="13" name="Text 4"/>
          <p:cNvSpPr txBox="1"/>
          <p:nvPr/>
        </p:nvSpPr>
        <p:spPr>
          <a:xfrm>
            <a:off x="2024929" y="61375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получают выгоду за счёт хозяина, ослабляя его рост, питание и размножение. В природе такие связи часто долго сохраняются, но при сильном заражении могут заметно снижать жизнеспособность популяции.
</a:t>
            </a:r>
            <a:endParaRPr lang="en-US" sz="2117" dirty="0"/>
          </a:p>
        </p:txBody>
      </p:sp>
      <p:sp>
        <p:nvSpPr>
          <p:cNvPr id="14" name="Text 5"/>
          <p:cNvSpPr txBox="1"/>
          <p:nvPr/>
        </p:nvSpPr>
        <p:spPr>
          <a:xfrm>
            <a:off x="2710954" y="7340048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и комменсализм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Взаимовыгодные и нейтральные связи повышают устойчивость организмов к неблагоприятным условиям. Опыление, расселение семян и совместное обитание помогают видам успешнее использовать ресурсы и расширять ареал.
</a:t>
            </a:r>
            <a:endParaRPr lang="en-US" sz="2117" dirty="0"/>
          </a:p>
        </p:txBody>
      </p:sp>
      <p:sp>
        <p:nvSpPr>
          <p:cNvPr id="15" name="Text 6"/>
          <p:cNvSpPr txBox="1"/>
          <p:nvPr/>
        </p:nvSpPr>
        <p:spPr>
          <a:xfrm>
            <a:off x="3457898" y="8542604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сообществах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формируют структуру экосистемы, распределение ресурсов и характер пищевых связей. Они одновременно ограничивают одни виды и создают преимущества для других, поддерживая динамическое равновесие в природе.
</a:t>
            </a:r>
            <a:endParaRPr lang="en-US" sz="21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биотических связей на численность популяции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рост численности и различные взаимодействия изменяют дальнейшую динамику популяции.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и их воздействие на природу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в атмосферу и сбросы в водоёмы меняют химический состав среды, ухудшают условия жизни организмов и могут накапливаться в пищевых цепях, усиливая вред на последующих уровнях.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местообитаний
</a:t>
            </a:r>
            <a:pPr algn="l" indent="0" marL="0">
              <a:lnSpc>
                <a:spcPct val="100000"/>
              </a:lnSpc>
              <a:buNone/>
            </a:pPr>
            <a:r>
              <a:rPr lang="en-US" sz="24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распашка земель и урбанизация разрушают привычные биотопы. Виды теряют укрытия, кормовые ресурсы и места размножения, поэтому их численность часто быстро сокращается.
</a:t>
            </a:r>
            <a:endParaRPr lang="en-US" sz="241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2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ископаемых, чрезмерное водопользование и интенсивное земледелие ускоряют истощение природных запасов. Это приводит к деградации почв, нарушению круговорота веществ и снижению продуктивности экосистем.
</a:t>
            </a:r>
            <a:endParaRPr lang="en-US" sz="2476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2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усиливает засухи, смещает сроки сезонных процессов и нарушает миграции видов. В результате пищевые цепи становятся менее устойчивыми, а отдельные виды теряют привычные границы распространения.
</a:t>
            </a:r>
            <a:endParaRPr lang="en-US" sz="238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влияние источников различается по масштабу и характеру: одни сильнее загрязняют воздух, другие — почвы и водоёмы.
</a:t>
            </a:r>
            <a:pPr algn="l" indent="0" marL="0">
              <a:lnSpc>
                <a:spcPct val="150041"/>
              </a:lnSpc>
              <a:buNone/>
            </a:pPr>
            <a:r>
              <a:rPr lang="en-US" sz="2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нагрузку обычно создают транспорт, промышленность и энергетика, тогда как сельское хозяйство и отходы усиливают деградацию почв, накопление мусора и потери биоразнообразия.
</a:t>
            </a:r>
            <a:endParaRPr lang="en-US" sz="217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антропогенного воздействия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теме; значения условные для сравнения источников
</a:t>
            </a:r>
            <a:endParaRPr lang="en-US" sz="14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помогает понять, почему один и тот же организм может успешно существовать в одной обстановке и быстро терять жизнеспособность в другой.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условий среды: оптимальные, неблагоприятные и критические.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«Экологические факторы и закономерности их действия»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47231"/>
            <a:ext cx="10121400" cy="40039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организма на условия среды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жизненные процессы организма при разных уровнях благоприятности среды.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условия от оптимума, тем сильнее угнетаются жизненные функции и выше риск локального исчезновения популяции.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и распределение вида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между ресурсами, условиями среды, приспособлениями и ареалом вида.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закономерности в природных сообществах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сообщество сохраняет относительное равновесие, даже если отдельные условия меняются. Это возможно благодаря множеству связей между видами, которые распределяют нагрузку и поддерживают круговорот веществ.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колебания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сообществах численность видов меняется по сезонам из-за температуры, освещённости и доступности корма. Такие колебания отражают ритмы природы и адаптацию организмов к смене условий.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организмов в природе не растёт бесконечно: она ограничивается ресурсами, хищниками и болезнями. Саморегуляция помогает системе возвращаться к равновесию после кратковременных нарушений.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Сообщества постепенно изменяются во времени: одни виды сменяют другие, а структура экосистемы усложняется или перестраивается. Сукцессия показывает, что природные системы не статичны, а постоянно развиваются.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об экологических факторах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температурных и водных потребностей культур позволяет выбирать подходящие сорта, планировать полив и повышать урожайность без лишней нагрузки на почвы и водные ресурсы.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Лесоводство и охрана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условий обитания помогает восстанавливать леса, сохранять редкие виды и проектировать особо охраняемые территории так, чтобы поддерживать естественные связи между организмами.
</a:t>
            </a:r>
            <a:endParaRPr lang="en-US" sz="2390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проектировании городов учитывают качество воздуха, шум, озеленение и тепловой режим. Это помогает снижать стресс для людей и уменьшать давление на окружающие экосистемы.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изменений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позволяют оценивать, как сместятся ареалы видов, где возрастёт риск засух или наводнений и какие меры нужны для сохранения биоразнообразия.
</a:t>
            </a:r>
            <a:endParaRPr lang="en-US" sz="24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учит видеть связи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задают границы жизни организмов, а законы минимума и толерантности объясняют, почему важны не только условия, но и пределы выносливости. Понимание этих связей помогает беречь природу осознанно.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2026-06-02T00:53:47Z</dcterms:created>
  <dcterms:modified xsi:type="dcterms:W3CDTF">2026-06-02T00:53:47Z</dcterms:modified>
</cp:coreProperties>
</file>