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5450" y="889010"/>
            <a:ext cx="3230700" cy="321808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889000"/>
            <a:ext cx="4407000" cy="321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население и 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с редким заселением и яркими региональными различиями.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326049" y="462782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28866" y="953250"/>
            <a:ext cx="2971465" cy="323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Канада важна для школьной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помогает понять, как большая территория, климат, соседство с США и расселение людей влияют на жизнь и управление страны.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 млн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Канаде, но на огромной территории это даёт очень низкую плотность населения.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населения страна велика, но по заселённости остаётся одной из самых разреженных в мире.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Canada; World Bank, последние доступные оценки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Канады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крупнейшим городским агломерациям, по общим данным о расселении населения Канады
</a:t>
            </a:r>
            <a:endParaRPr lang="en-US" sz="1054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усиливают значение южной полосы расселения и формируют главные городские узлы страны.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концентрируется в нескольких городах, тогда как обширные северные территории остаются малонаселёнными.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5390" y="0"/>
            <a:ext cx="374712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как основная полоса расселения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Тёплее и 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страны привлекательнее для жизни: климат мягче, зимы короче, а хозяйственная деятельность и строительство инфраструктуры требуют меньше затрат.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проходят главные дороги, железнодорожные линии и коридоры между крупными городами, поэтому расселение людей становится более плотным и непрерывным.
</a:t>
            </a:r>
            <a:endParaRPr lang="en-US" sz="1274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населённые пункты встречаются редко. Многие из них возникли рядом с месторождениями или как центры традиционного проживания коренных народов.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США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Соединёнными Штатами усиливает экономические и миграционные связи, а значит, и притяжение южной полосы расселения.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715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858" y="1165439"/>
            <a:ext cx="312100" cy="2774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страны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город страны и один из главных финансовых центров, где сосредоточены бизнес, услуги и международные связи.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Монреаль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культурный и промышленный центр, известный двуязычной средой и сильными традициями городской жизни.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Ванкувер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порт на Тихом океане, важный для торговли с азиатскими странами и для развития западного побережья.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Оттава и Калгари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Оттава — столица и политический центр, а Калгари известен связью с нефтегазовой промышленностью и деловой активностью.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Канады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страны делится на два типа административных единиц с разной ролью и уровнем заселённости.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сосредоточивают основную часть населения и полномочий, а территории отличаются меньшей заселённостью и более суровыми природными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сведения Канады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устройство: полномочия распределены между разными уровнями власти.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Канадой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Канады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89748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имеют в Канаде официальный статус. Это отражает историческое развитие страны и её многообразие.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06473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языковое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преобладает в большинстве провинций, а французский особенно заметен в Квебеке, где он звучит в повседневной жизни, образовании и культуре.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323198"/>
            <a:ext cx="6946200" cy="1012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помогает понять Канаду как страну, где язык связан не только с общением, но и с исторической памятью и региональной идентичностью.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население Канады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Canada, переписи населения; оценки по десятилетиям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ускорился в последние десятилетия благодаря иммиграции и притоку жителей в крупные города.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устойчивое увеличение населения: страна растёт без резких спадов, а крупнейшие города усиливают этот процесс.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многонациональный состав населения
</a:t>
            </a:r>
            <a:endParaRPr lang="en-US" sz="2104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 выбирают 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Торонто, Ванкувер и Монреаль чаще всего становятся первыми пунктами переезда. Здесь проще найти работу, учиться и пользоваться городскими услугами, поэтому именно в этих центрах быстрее всего растут новые кварталы и культурные районы.
</a:t>
            </a:r>
            <a:endParaRPr lang="en-US" sz="1213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всему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живут большие общины выходцев из Индии, Китая, Филиппин и многих других стран. В одном городе можно увидеть разные языки, кухни и праздники, а это делает повседневную жизнь особенно разнообразной.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меняет облик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людей поддерживает рост населения и помогает крупным городам развиваться. Вместе с тем он усиливает многонациональный состав общества, где рядом существуют разные традиции, религии и семейные истории.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44" y="102711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44" y="2259792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6744" y="3492467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коренных народов Канады
</a:t>
            </a:r>
            <a:endParaRPr lang="en-US" sz="2783" dirty="0"/>
          </a:p>
        </p:txBody>
      </p:sp>
      <p:sp>
        <p:nvSpPr>
          <p:cNvPr id="11" name="Text 2"/>
          <p:cNvSpPr txBox="1"/>
          <p:nvPr/>
        </p:nvSpPr>
        <p:spPr>
          <a:xfrm>
            <a:off x="226750" y="1438149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коренным народам Канады относятся First Nations, инуиты и метисы. Каждая из этих групп имеет свою историю, язык и традиции, которые формировали культурный облик страны задолго до прихода переселенцев.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750" y="2670832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общины живут по всей стране, но особенно заметны в северных и удалённых районах. Там их опыт тесно связан с природой, рыболовством, охотой и приспособлением к суровым условиям.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750" y="3903507"/>
            <a:ext cx="6701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языки, традиции и права коренных народов остаются важной частью общественной жизни. Их роль отражается не только в культуре, но и в современной политической карте Канады.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Canada, перепись населения 2021; доли округлены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показывает, что основная нагрузка на рынок труда приходится на взрослых, а система образования и здравоохранения обслуживает сразу несколько возрастных групп.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пожилых заметна и продолжает расти, поэтому Канаде нужны рабочие ресурсы, а также больше внимания к социальной поддержке и медицине.
</a:t>
            </a:r>
            <a:endParaRPr lang="en-US" sz="11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2750" y="1437812"/>
            <a:ext cx="3457500" cy="24209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различается плотность населения по регионам
</a:t>
            </a:r>
            <a:endParaRPr lang="en-US" sz="2783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сосредоточена в южной полосе вдоль границы с США. Здесь мягче климат, больше городов, дорог и рабочих мест, чем в северных частях страны.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Онтарио, Квебек и Британская Колумбия выделяются особенно высокой заселённостью. В них расположены крупнейшие города, транспортные узлы и важные экономические центры, притягивающие людей из других районов.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Юкон, Северо-Западные территории и Нунавут остаются самыми малонаселёнными. Большие расстояния, холод и трудные природные условия ограничивают постоянное расселение и делают поселения редкими.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неравномерное распределение населения создаёт резкий контраст между густо заселённым югом и почти пустынным севером. Именно эта особенность сильнее всего заметна на карте Канады.
</a:t>
            </a:r>
            <a:endParaRPr lang="en-US" sz="10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1451985"/>
            <a:ext cx="4714800" cy="22395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провинции: население и центры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населённые провинции Канады и их главные города. Они задают экономический и демографический «каркас» страны.
</a:t>
            </a:r>
            <a:pPr algn="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провинций концентрируют и население, и хозяйственную активность. Именно поэтому политическая карта страны тесно связана с экономической географией.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административно-территориальному устройству Канады и крупнейшим городским центрам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5390" y="0"/>
            <a:ext cx="374712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положение Канады на карте мира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сухопутный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граничит только с США. Эта граница проходит через всю страну с востока на запад и на северо-западе связывает Канаду с Аляской.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омывают Атлантический, Тихий и Северный Ледовитый океаны. Такое положение делает Канаду одновременно северной и приморской державой.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международная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Канады и США считается самой длинной в мире между двумя государствами. Она влияет на торговлю, транспорт и повседневные связи между соседями.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северные территории и приток населения влияют на размещение жителей Канады.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миграция и расселение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65439"/>
            <a:ext cx="312100" cy="2774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65439"/>
            <a:ext cx="312100" cy="277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0970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39936" y="1155650"/>
            <a:ext cx="22275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размещение населения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там, где есть заводы, переработка сырья и стабильная работа. Такие районы притягивают людей, потому что дают больше возможностей для учёбы, карьеры и семейной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на океанском побережье становятся узлами обмена товарами и людьми. Вокруг них быстрее развиваются склады, сервисы и новые жилые кварталы.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и важные дороги связывают города между собой. Там, где пересекаются маршруты, появляются рабочие места, и население распределяется гуще.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 административные центры притягивают услуги, офисы и сферу образования. Поэтому крупнейшие канадские города растут быстрее многих других населённых пунктов.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сравнении с другими странами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площади стран мира, актуальные на 2024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Канада входит в число крупнейших стран мира, но при этом население распределено гораздо реже, чем во многих более компактных государствах.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при небольшой плотности населения делает страну пространственно «разреженной»: между главными центрами остаются большие 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больших расстояний и яркого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сочетает огромную территорию, редкое заселение и сильную концентрацию людей на юге. Иммиграция, двуязычие и коренные народы делают её население особенно разнообразным и живым.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2026-06-02T15:33:22Z</dcterms:created>
  <dcterms:modified xsi:type="dcterms:W3CDTF">2026-06-02T15:33:22Z</dcterms:modified>
</cp:coreProperties>
</file>