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земной поверхности: зачем они нужны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показывают Землю как систему взаимосвязанных объектов и процессов.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земли до космоса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Земли поступают с разных высот и помогают увидеть то, что незаметно при обычном взгляде.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источники изображений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Аэрофотосъёмка даёт крупные детали: дороги, кварталы, поля, лесные просеки. Её выполняют с самолётов и дронов, когда нужно рассмотреть территорию достаточно точно и быстро.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высоты нескольких сотен метров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охватывают огромные площади и позволяют сравнивать одни и те же места в разные дни. Такой обзор особенно полезен для погоды, океанов, льда и изменений на суше.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 с орбиты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атласы и специальные снимки, например радарные и тепловые, показывают не только внешний вид, но и дополнительные свойства поверхности. Они помогают видеть сквозь облака, замечать нагрев и обобщать данные.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обычная фотография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изображения поверхности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помогают быстро находить дороги, здания и другие объекты на большой территории. Это экономит время там, где пеший осмотр занял бы часы или дни.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объектов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изображения используют для оценки полей, состояния посевов и урожая. По ним видно, где растения развиваются хорошо, а где им нужна помощь.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сельскому хозяйству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снимкам следят за погодой, уровнем воды и состоянием рек, озёр и морских берегов. Так проще замечать опасные изменения и заранее готовиться к ним.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природой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позволяют изучать лесные пожары, наводнения и размыв берегов после событий. Один кадр часто показывает то, что в реальности трудно увидеть сразу целиком.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событий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обозначение масштаба на картах и снимках
</a:t>
            </a:r>
            <a:endParaRPr lang="en-US" sz="1114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масштаб, тем большую территорию можно показать, но не обязательно с мелкими деталями.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один сантиметр на изображении соответствует ста метрам на местности.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1:10 000
</a:t>
            </a:r>
            <a:endParaRPr lang="en-US" sz="62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высота влияет на изображение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камера находится ниже, на снимке лучше различимы мелкие объекты: машины, тропинки, крыши, окна. Такой вид подходит для точного изучения отдельных участков, но охватывает меньшую площадь.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съёмка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большой высоты видно больше территории сразу: кварталы, районы, русла рек, границы полей. Однако мелкие детали становятся менее заметными, потому что каждый объект занимает меньше места на изображении.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съёмка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объект меняется в зависимости от угла наблюдения. Наклонный снимок подчёркивает форму и высоту, а вид сверху удобнее для сравнения расстояний и планировки.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Ракурс меняет восприятие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спектр и каналы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Многоканальные снимки используют в сельском хозяйстве, экологии и картографии. Они помогают не просто смотреть на поверхность, а измерять её свойства и изменения.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диапазон света даёт привычное цветное изображение, похожее на обычную фотографию. По нему легко узнавать знакомые объекты, но не всегда можно заметить скрытые различия между поверхностями.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свет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 каналы помогают отличать живую растительность от сухой почвы и воды. Такие данные особенно полезны там, где важно увидеть состояние растений и влажность поверхности.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Инфракрасный диапазон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канал хранит отдельную часть информации о сцене. Когда их объединяют, изображение становится информативнее и позволяет сравнивать объекты по нескольким признакам сразу.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слоёв данных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изображение связывают с картой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Геопривязка соединяет изображение с точными координатами. Благодаря этому можно определить, где именно находится объект, и связать снимок с картой местности.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координаты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данные за разные даты, можно наложить изображения друг на друга и заметить изменения. Так отслеживают рост городов, вырубку лесов и изменение берегов.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 времени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снимок привязан к карте, его удобно сравнивать с дорогами, реками, границами и рельефом. Это помогает видеть, как один объект расположен относительно других.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картой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переноса шарообразной поверхности Земли на плоскость используют проекции. Они удобны, но иногда немного искажают форму, площадь или расстояния.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Проекции и искажения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изображение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 помогают понять, что находится выше: дерево, башня, холм или горный склон. По длине и направлению тени можно осторожно судить о форме объекта и положении солнца.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тени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яркость подсказывают, где вода, снег, голая почва или растения. Но один признак легко обманет, поэтому изображение всегда нужно рассматривать целиком, а не по одному пятну.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общий взгляд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Текстура показывает, насколько поверхность гладкая или неровная. Вода обычно выглядит ровной, лес — зернистым, а городская застройка даёт чёткий, часто повторяющийся рисунок.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текстура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«Изображения земной поверхности»
</a:t>
            </a:r>
            <a:endParaRPr lang="en-US" sz="95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объекты читаются точнее, если учитывать несколько признаков вместе.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отличать воду, почву и растения на снимке.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разные ландшафты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643500" y="421354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выглядит как большая пятнистая или зернистая поверхность без ровной сетки линий. Чем гуще кроны, тем меньше видны отдельные деревья и тем сильнее ощущается общая неровная текстура.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43500" y="393199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текстура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43500" y="193479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районы легко узнать по прямым улицам, кварталам, площадям и повторяющимся крышам. Чёткие линии дорог и резкие границы застройки создают рисунок, который почти не встречается в природе.
</a:t>
            </a:r>
            <a:endParaRPr lang="en-US" sz="791" dirty="0"/>
          </a:p>
        </p:txBody>
      </p:sp>
      <p:sp>
        <p:nvSpPr>
          <p:cNvPr id="14" name="Text 5"/>
          <p:cNvSpPr txBox="1"/>
          <p:nvPr/>
        </p:nvSpPr>
        <p:spPr>
          <a:xfrm>
            <a:off x="643500" y="165324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рисунок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43500" y="3074166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обычно имеют правильную форму, одинаковые размеры и различимую структуру посевов. На снимке заметны границы участков, следы техники и разные оттенки культур на соседних полях.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43500" y="2792616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участки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Берега, реки и стихийные бедствия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снимкам береговой зоны определяют форму линии воды, устья рек, песчаные косы, обрывы и пляжи. Эти признаки помогают понять, как море или река изменяют сушу.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состояние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бедствия снимки помогают оценить ущерб, выбрать опасные зоны и спланировать помощь. Видно, какие дороги размыты, какие дома и поля пострадали сильнее всего.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последствий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наводнения на изображении появляются расширенные тёмные водные пятна, затопленные дороги и влажные участки. Сравнение с прежними снимками показывает, где вода вышла за привычные границы.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для задач нужны разные снимки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важны дороги, кварталы, мосты и плотность застройки. По ним удобно искать транспортные связи, новые районы и места, где быстро меняется городская среда.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берегах и реках ищут размыв, изменение русла, затопления и новые отложения песка. Один и тот же участок требует разных снимков в спокойный период и после шторма.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русла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изучают по вырубкам, пожарам, просекам и границам массивов. Здесь особенно важны сезон съёмки и разрешение, потому что кроны могут скрывать детали поверхности.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территории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сельского хозяйства нужны снимки, на которых хорошо различимы поля, ряды посадок и состояние растительности. По ним оценивают рост культур, влажность почвы и неодинаковую зрелость посевов.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 посевы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исходного сигнала к изображению, пригодному для сравнения и измерений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изображение превращается в готовые данные
</a:t>
            </a:r>
            <a:endParaRPr lang="en-US" sz="2624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25" y="2087925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838" y="2110925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Обработка: контраст, мозаика, выравнивание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контраста делает различимыми объекты с близкими оттенками: дороги, границы полей, береговые линии. Это особенно полезно, когда детали есть, но на исходном кадре они сливаются.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снимков одного района можно соединить в единую мозаику. Так получают широкую карту города, леса или региона, не теряя масштаб и удобство для анализа.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убирает смещение между кадрами и помогает сопоставить снимки за разные даты. Благодаря этому заметнее изменения: расширение застройки, вырубки, паводки и другие события.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типичные ошибки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44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 туман закрывают часть поверхности, поэтому на снимке могут исчезнуть дороги, поля или берега. Для анализа выбирают более ясную дату или объединяют несколько кадров.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773744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и туман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869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 и угол съёмки искажают размеры и форму объектов. Высокие здания могут казаться длиннее, а холмы — резче, чем они есть на самом деле.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04869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и ракурс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39307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густая листва и мокрая почва меняют внешний вид местности. Зимой и летом один и тот же участок выглядит по-разному, хотя сам ландшафт не изменился.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2739307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670432" y="3939000"/>
            <a:ext cx="16200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Псевдоцвет делает заметными невидимые диапазоны, например инфракрасный свет, но цвета на таком изображении не всегда совпадают с реальностью. Поэтому его нужно читать по легенде.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670432" y="3630813"/>
            <a:ext cx="16200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Псевдоцвет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Российской Федерации № 152-ФЗ «О персональных данных»
</a:t>
            </a:r>
            <a:endParaRPr lang="en-US" sz="934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защищает персональные данные, поэтому снимки с домами, дворами и людьми публикуют осторожно: иногда изображение размывают или ограничивают доступ к нему.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персональных данных требует бережно обращаться с изображениями, где можно распознать человека или частную территорию.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152-ФЗ
</a:t>
            </a:r>
            <a:endParaRPr lang="en-US" sz="70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879359"/>
            <a:ext cx="4839600" cy="2099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набору признаков можно сделать обоснованное предположение об объекте на снимке. Важно сравнивать цвет, форму, текстуру и соседние объекты, а не опираться на один признак.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нескольких признаков даёт надёжнее ответ, чем любой отдельный сигнал.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чтению снимков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определить объект по снимку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снимки важны для географии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использует снимки как источник фактов о поверхности Земли. По ним можно сравнивать территории, находить изменения и проверять, как природные и человеческие процессы меняют местность.
</a:t>
            </a:r>
            <a:endParaRPr lang="en-US" sz="937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 Земле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участок можно изучать много раз и замечать изменения, которые не видны на обычной прогулке. Поэтому снимок — это не украшение, а инструмент наблюдения.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во времени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датчики дают снимки, которые можно измерять, совмещать и анализировать. Геопривязка и проекции связывают изображение с картой и помогают избежать ошибок при сравнении.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привязка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света объясняет, почему объекты выглядят по-разному в видимом и инфракрасном диапазонах. Без этого трудно правильно интерпретировать цвет, яркость и контраст на изображении.
</a:t>
            </a:r>
            <a:endParaRPr lang="en-US" sz="994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спектр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земной поверхности становятся понятными, когда мы учитываем их источник, масштаб, разрешение, спектр и ограничения. Тогда снимок помогает видеть изменения, сравнивать территории и делать точные выводы.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важно помнить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2026-07-26T17:52:29Z</dcterms:created>
  <dcterms:modified xsi:type="dcterms:W3CDTF">2026-07-26T17:52:29Z</dcterms:modified>
</cp:coreProperties>
</file>