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840" y="257175"/>
            <a:ext cx="4321508" cy="463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15" y="2382068"/>
            <a:ext cx="3833700" cy="11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 атмосфере. Часть 2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14937" y="3744686"/>
            <a:ext cx="30666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 атмосфере постоянно движется, меняя погоду и климат.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075" y="557213"/>
            <a:ext cx="1950300" cy="3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214" y="1819180"/>
            <a:ext cx="2853900" cy="26225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725" y="2229138"/>
            <a:ext cx="39897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мы идём дальше: от нагретой поверхности к движениям воздуха, влажности, облакам и слоям атмосферы. Затем разберём, как эти процессы формируют погоду, климат и даже меняются под влиянием человека.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5125" y="664375"/>
            <a:ext cx="58461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движется тепло после нагрева поверхности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857925"/>
            <a:ext cx="65922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Напоминание из части 1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391981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3294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нагревается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3300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поверхность Земли, а затем сама поверхность начинает отдавать полученную энергию обратно в атмосферу в виде теплового излучения.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86188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тепла задерживается
</a:t>
            </a:r>
            <a:endParaRPr lang="en-US" sz="1340" dirty="0"/>
          </a:p>
        </p:txBody>
      </p:sp>
      <p:sp>
        <p:nvSpPr>
          <p:cNvPr id="13" name="Text 5"/>
          <p:cNvSpPr txBox="1"/>
          <p:nvPr/>
        </p:nvSpPr>
        <p:spPr>
          <a:xfrm>
            <a:off x="3386199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Парниковые газы задерживают часть этого излучения, поэтому тепло не уходит сразу в космос и дольше остаётся в нижних слоях воздуха.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289081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перераспределяется
</a:t>
            </a:r>
            <a:endParaRPr lang="en-US" sz="1356" dirty="0"/>
          </a:p>
        </p:txBody>
      </p:sp>
      <p:sp>
        <p:nvSpPr>
          <p:cNvPr id="15" name="Text 7"/>
          <p:cNvSpPr txBox="1"/>
          <p:nvPr/>
        </p:nvSpPr>
        <p:spPr>
          <a:xfrm>
            <a:off x="6289075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облака и ветер помогают энергии перемещаться дальше, поэтому нагрев не остаётся на месте, а распределяется по атмосфере.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1750" y="1938400"/>
            <a:ext cx="453300" cy="4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9644" y="1938400"/>
            <a:ext cx="283313" cy="45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3200" y="1938400"/>
            <a:ext cx="453300" cy="4533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передачи тепла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493900" y="2692609"/>
            <a:ext cx="21258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93900" y="3217900"/>
            <a:ext cx="2384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переносит энергию без прямого контакта и может идти даже через пустоту. Именно так Земля теряет тепло ночью и получает его от Солнца.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6296800" y="2692609"/>
            <a:ext cx="21258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Теплопроводность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6296800" y="3217900"/>
            <a:ext cx="2384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Теплопроводность работает при соприкосновении частиц воздуха, но в атмосфере она очень слабая и заметна только у самой поверхности.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3395350" y="2692609"/>
            <a:ext cx="21258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Конвекция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395350" y="3217900"/>
            <a:ext cx="2384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Конвекция возникает, когда тёплый воздух поднимается вверх, а более холодный опускается вниз. Этот круговорот особенно важен для облаков, ветра и гроз.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начинает двигаться
</a:t>
            </a:r>
            <a:endParaRPr lang="en-US" sz="251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различие температур запускает вертикальные движения воздуха.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4" y="1491944"/>
            <a:ext cx="4148100" cy="34027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599" y="572875"/>
            <a:ext cx="6664500" cy="7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 скрытая теплота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850606" y="184169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испаряется, она забирает часть энергии у поверхности и окружающего воздуха. Поэтому испарение охлаждает место, где оно происходит.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0606" y="157425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забирает тепло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50606" y="434783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воздухе много влаги, процессы подъёма и охлаждения идут активнее. Поэтому влажные воздушные массы чаще дают сильные ливни и грозы.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0606" y="408039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усиливает погоду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50606" y="351245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конденсации пар снова превращается в капли и отдаёт скрытую теплоту. Это добавляет энергию облакам и помогает им расти выше.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0606" y="324501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отдаёт тепло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50606" y="2677078"/>
            <a:ext cx="39606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может переносить значительное количество энергии вверх вместе с воздушными потоками. Поэтому влажный воздух содержит больше «запасённого» тепла.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850606" y="2409632"/>
            <a:ext cx="39606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переносит энергию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" y="2369553"/>
            <a:ext cx="3776100" cy="12494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способ важнее в атмосфере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848650" y="2085575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какой механизм действует на больших расстояниях и почему атмосфера реагирует на нагрев не одинаково у поверхности и выше.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8650" y="3225175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вклад в атмосферу дают излучение и конвекция; теплопроводность важна лишь очень близко к поверхности.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5700" y="4515175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физика атмосферы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771" y="1871675"/>
            <a:ext cx="2915608" cy="298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43256" y="2504801"/>
            <a:ext cx="2514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удерживают тепло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6243256" y="2831421"/>
            <a:ext cx="2514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облачный слой задерживает часть теплового излучения Земли. Поэтому воздух под облаками остывает медленнее, чем при безоблачном небе.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365275" y="2504801"/>
            <a:ext cx="25146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охлаждают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65275" y="2831421"/>
            <a:ext cx="2514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облака отражают часть солнечных лучей обратно в космос. Из-за этого поверхность получает меньше энергии и нагревается слабее, чем в ясную погоду.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65265" y="3940457"/>
            <a:ext cx="43785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зависит от облаков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65265" y="4267379"/>
            <a:ext cx="4871400" cy="4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зависит от высоты и толщины облаков: тонкие облака пропускают больше света, а плотные сильнее отражают его и сильнее удерживают тепло.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Облака: зеркало и одеяло
</a:t>
            </a:r>
            <a:endParaRPr lang="en-US" sz="2700" dirty="0"/>
          </a:p>
        </p:txBody>
      </p:sp>
      <p:sp>
        <p:nvSpPr>
          <p:cNvPr id="14" name="Text 7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Альбедо разных поверхностей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Альбедо помогает объяснить, почему одни поверхности быстро нагреваются, а другие дольше остаются прохладными при одинаковом солнечном свете.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альбедо, тем меньше поверхность поглощает энергию и тем слабее нагревается. Белые и светлые поверхности особенно заметно отражают свет.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справочные значения альбедо, округлено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251850"/>
            <a:ext cx="39243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3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помогает понять, почему у поверхности теплее, а с высотой воздух быстро охлаждается и в нижних слоях легче образуются облака.
</a:t>
            </a:r>
            <a:endParaRPr lang="en-US" sz="1993" dirty="0"/>
          </a:p>
        </p:txBody>
      </p:sp>
      <p:sp>
        <p:nvSpPr>
          <p:cNvPr id="7" name="Text 1"/>
          <p:cNvSpPr txBox="1"/>
          <p:nvPr/>
        </p:nvSpPr>
        <p:spPr>
          <a:xfrm>
            <a:off x="4828300" y="396817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стандартная атмосфера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828300" y="988787"/>
            <a:ext cx="3924300" cy="12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6,5 °C
</a:t>
            </a:r>
            <a:endParaRPr lang="en-US" sz="8128" dirty="0"/>
          </a:p>
        </p:txBody>
      </p:sp>
      <p:sp>
        <p:nvSpPr>
          <p:cNvPr id="9" name="Text 3"/>
          <p:cNvSpPr txBox="1"/>
          <p:nvPr/>
        </p:nvSpPr>
        <p:spPr>
          <a:xfrm>
            <a:off x="4828300" y="241102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среднем так снижается температура воздуха на каждый километр подъёма.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559547" y="14592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нагрева к смене погоды
</a:t>
            </a:r>
            <a:endParaRPr lang="en-US" sz="251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нагрев поверхности запускает движение воздуха и быстро меняет состояние атмосферы.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00" y="2590461"/>
            <a:ext cx="3776100" cy="9495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погоды и климата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5700" y="4412893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понятий «погода» и «климат»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4848650" y="2255664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описывает долгие средние условия, а погода — краткие изменения.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48650" y="3395264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быстро, а климат показывает повторяющийся фон и типичные значения за длительный период.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251850"/>
            <a:ext cx="39243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9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уже заметно в климатической системе: задержка тепла усиливается, а поверхность получает больше энергии.
</a:t>
            </a:r>
            <a:endParaRPr lang="en-US" sz="2149" dirty="0"/>
          </a:p>
        </p:txBody>
      </p:sp>
      <p:sp>
        <p:nvSpPr>
          <p:cNvPr id="7" name="Text 1"/>
          <p:cNvSpPr txBox="1"/>
          <p:nvPr/>
        </p:nvSpPr>
        <p:spPr>
          <a:xfrm>
            <a:off x="4828300" y="396817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AR6 (2021)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828300" y="988787"/>
            <a:ext cx="3924300" cy="12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 °C
</a:t>
            </a:r>
            <a:endParaRPr lang="en-US" sz="8128" dirty="0"/>
          </a:p>
        </p:txBody>
      </p:sp>
      <p:sp>
        <p:nvSpPr>
          <p:cNvPr id="9" name="Text 3"/>
          <p:cNvSpPr txBox="1"/>
          <p:nvPr/>
        </p:nvSpPr>
        <p:spPr>
          <a:xfrm>
            <a:off x="4828300" y="241102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на столько приблизительно выросла средняя глобальная температура по сравнению с доиндустриальным уровнем.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559547" y="14592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изменения усиливают сами себя
</a:t>
            </a:r>
            <a:endParaRPr lang="en-US" sz="251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иллюстрирует положительную обратную связь на примере таяния льда и изменения отражательной способности поверхности.
</a:t>
            </a:r>
            <a:endParaRPr lang="en-US" sz="107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23454"/>
            <a:ext cx="4552800" cy="254761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1042200"/>
            <a:ext cx="4001400" cy="138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простого опыта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287213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390488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390500" y="3815975"/>
            <a:ext cx="23607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температуру рукой осторожно или термометром. Светлая поверхность отражает больше энергии, поэтому нагревается медленнее и помогает понять, почему снег и облака ведут себя иначе, чем тёмная земля.
</a:t>
            </a:r>
            <a:endParaRPr lang="en-US" sz="901" dirty="0"/>
          </a:p>
        </p:txBody>
      </p:sp>
      <p:sp>
        <p:nvSpPr>
          <p:cNvPr id="13" name="Text 4"/>
          <p:cNvSpPr txBox="1"/>
          <p:nvPr/>
        </p:nvSpPr>
        <p:spPr>
          <a:xfrm>
            <a:off x="491899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опыта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1900" y="3815975"/>
            <a:ext cx="23607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 рядом тёмный и светлый листы бумаги или ткани и направьте на них лампу. Через несколько минут тёмная поверхность обычно становится заметно теплее, потому что поглощает больше света.
</a:t>
            </a:r>
            <a:endParaRPr lang="en-US" sz="901" dirty="0"/>
          </a:p>
        </p:txBody>
      </p:sp>
      <p:sp>
        <p:nvSpPr>
          <p:cNvPr id="15" name="Text 6"/>
          <p:cNvSpPr txBox="1"/>
          <p:nvPr/>
        </p:nvSpPr>
        <p:spPr>
          <a:xfrm>
            <a:off x="6289081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опыт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289076" y="3815975"/>
            <a:ext cx="2360700" cy="7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прост: цвет и отражательная способность сильно влияют на нагрев. Это и есть альбедо — важное свойство, которое влияет на климат, таяние снега и распределение тепла у поверхности.
</a:t>
            </a:r>
            <a:endParaRPr lang="en-US" sz="9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9" y="1843868"/>
            <a:ext cx="2871900" cy="2041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93" y="1843868"/>
            <a:ext cx="2871900" cy="20417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6106" y="1843868"/>
            <a:ext cx="2871900" cy="20417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Коробка, которая сохраняет тепло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278606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небольшой прозрачной коробке солнечный свет проходит внутрь и нагревает дно. Затем тёплый воздух поднимается, но крышка замедляет его выход, поэтому температура внутри держится выше, чем снаружи. Такой опыт помогает увидеть, как тепло удерживается в замкнутом пространстве.
</a:t>
            </a:r>
            <a:endParaRPr lang="en-US" sz="716" dirty="0"/>
          </a:p>
        </p:txBody>
      </p:sp>
      <p:sp>
        <p:nvSpPr>
          <p:cNvPr id="12" name="Text 2"/>
          <p:cNvSpPr txBox="1"/>
          <p:nvPr/>
        </p:nvSpPr>
        <p:spPr>
          <a:xfrm>
            <a:off x="6354979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атмосферой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354979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не копирует атмосферу полностью, но показывает важную идею: энергия приходит со светом, а уходит медленнее, когда тепло мешают быстро покинуть пространство. Именно поэтому парниковый эффект влияет на температуру поверхности Земли.
</a:t>
            </a:r>
            <a:endParaRPr lang="en-US" sz="737" dirty="0"/>
          </a:p>
        </p:txBody>
      </p:sp>
      <p:sp>
        <p:nvSpPr>
          <p:cNvPr id="14" name="Text 4"/>
          <p:cNvSpPr txBox="1"/>
          <p:nvPr/>
        </p:nvSpPr>
        <p:spPr>
          <a:xfrm>
            <a:off x="3316792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внутри теплее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16792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поставить внутри чёрную подложку, нагрев станет заметнее. Чёрная поверхность лучше поглощает свет, а прозрачная крышка уменьшает потери тепла, поэтому разница между внутренней и внешней средой становится наглядной уже через короткое время.
</a:t>
            </a:r>
            <a:endParaRPr lang="en-US" sz="771" dirty="0"/>
          </a:p>
        </p:txBody>
      </p:sp>
      <p:sp>
        <p:nvSpPr>
          <p:cNvPr id="16" name="Text 6"/>
          <p:cNvSpPr txBox="1"/>
          <p:nvPr/>
        </p:nvSpPr>
        <p:spPr>
          <a:xfrm>
            <a:off x="278607" y="485960"/>
            <a:ext cx="6591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модель парникового эффекта
</a:t>
            </a:r>
            <a:endParaRPr lang="en-US" sz="2985" dirty="0"/>
          </a:p>
        </p:txBody>
      </p:sp>
      <p:sp>
        <p:nvSpPr>
          <p:cNvPr id="17" name="Text 7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" y="2072462"/>
            <a:ext cx="3776100" cy="184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для повторения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848650" y="2085575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помогают точнее объяснять, как тепло движется, накапливается и возвращается обратно в пространство.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8650" y="3225175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понятия описывают разные стороны одного процесса: перенос тепла, влияние воды, отражение света и изменение климата.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5700" y="4515175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термины темы «Тепло в атмосфере»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3251850"/>
            <a:ext cx="39243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8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вопросов помогают проверить, понимаешь ли ты главные связи: движение воздуха, влажность, облака, погоду, климат и альбедо.
</a:t>
            </a:r>
            <a:endParaRPr lang="en-US" sz="2088" dirty="0"/>
          </a:p>
        </p:txBody>
      </p:sp>
      <p:sp>
        <p:nvSpPr>
          <p:cNvPr id="7" name="Text 1"/>
          <p:cNvSpPr txBox="1"/>
          <p:nvPr/>
        </p:nvSpPr>
        <p:spPr>
          <a:xfrm>
            <a:off x="4828300" y="396817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материалам урока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828300" y="988787"/>
            <a:ext cx="3924300" cy="12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8128" dirty="0"/>
          </a:p>
        </p:txBody>
      </p:sp>
      <p:sp>
        <p:nvSpPr>
          <p:cNvPr id="9" name="Text 3"/>
          <p:cNvSpPr txBox="1"/>
          <p:nvPr/>
        </p:nvSpPr>
        <p:spPr>
          <a:xfrm>
            <a:off x="4828300" y="2411025"/>
            <a:ext cx="39243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вопросов достаточно, чтобы быстро заметить, что уже понятно, а что стоит повторить ещё раз.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559547" y="14592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2045486"/>
            <a:ext cx="470100" cy="47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3583278"/>
            <a:ext cx="470100" cy="376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5400" y="2045486"/>
            <a:ext cx="470100" cy="47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853" y="3536268"/>
            <a:ext cx="323194" cy="470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7" y="485960"/>
            <a:ext cx="6591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соединяет все части темы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78600" y="2588916"/>
            <a:ext cx="4140000" cy="18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нагрев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8600" y="2898949"/>
            <a:ext cx="4140000" cy="4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начинает процесс нагрева, но сам по себе не объясняет всю картину. Поверхность Земли впитывает энергию по-разному, поэтому именно она запускает дальнейшее перераспределение тепла в атмосфере.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78600" y="4079698"/>
            <a:ext cx="4140000" cy="18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облаков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8600" y="4389731"/>
            <a:ext cx="4140000" cy="4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работают сразу в двух направлениях: днём они могут ослаблять нагрев, а ночью — замедлять охлаждение. Их роль особенно заметна, когда меняется погода в течение суток.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725400" y="2588916"/>
            <a:ext cx="4140000" cy="18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25400" y="2898949"/>
            <a:ext cx="4140000" cy="4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у поверхности становится теплее, он поднимается, а более холодный воздух опускается вниз. Так возникает перемешивание, которое переносит энергию и меняет температуру в разных слоях.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25400" y="4079698"/>
            <a:ext cx="4140000" cy="18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тепло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25400" y="4389731"/>
            <a:ext cx="4140000" cy="4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связывает все процессы: испаряется, переносит скрытую теплоту, образует облака и возвращает энергию при конденсации. Поэтому влажность делает атмосферу более подвижной и влияет на силу осадков.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25" y="2775275"/>
            <a:ext cx="77439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 атмосфере — это система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14925" y="489175"/>
            <a:ext cx="38337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 атмосфере не стоит на месте: его переносят воздух, вода и излучение. Облака, погода и климат — части одной системы, а действия человека меняют её равновесие.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2026-07-26T16:37:18Z</dcterms:created>
  <dcterms:modified xsi:type="dcterms:W3CDTF">2026-07-26T16:37:18Z</dcterms:modified>
</cp:coreProperties>
</file>