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римские императоры: как родилась империя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прошёл путь от смуты к власти Августа и первых императоров.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затяжных гражданских войн Рим устал от борьбы за власть. Из этого кризиса выросла Империя, где главный правитель получил больше полномочий, чем любые прежние магистраты.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Империи: почему это случилось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конца Республики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виток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Юлия Цезаря его сторонники и противники снова начали бороться за власть. Для жителей Рима это означало новые войны и непредсказуемость.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уже не мог остановить сильных полководцев, которые опирались на свои армии. Политические решения всё чаще зависели не от законов, а от силы.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ждали от лидера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правитель должен был обещать самое важное: мир в городе, верную армию и устойчивые законы. Без этого государство могло снова распасться.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Рима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долго работала, пока Рим был сравнительно небольшим городом-государством. Но с ростом территории старые правила стали слишком медленными и слабыми.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республиканской 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Сенат, собрания и ежегодные должности не успевали управлять огромной державой. Решения затягивались, а споры между влиятельными людьми только усиливались.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одном центре власти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всё чаще поддерживало того, кто мог быстро навести порядок. Так возник запрос на единого сильного правителя.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старая система перестала работать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Октавиана к власти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Антонием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опасным соперником стал Марк Антоний, объединивший силы с Клеопатрой. Их союз выглядел сильным, но в римской политике это вызвало недоверие.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Цезаря Октавиан действовал осторожно и последовательно. Он собирал союзников, укреплял своё положение в Риме и шаг за шагом вытеснял соперников.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Антонием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опасным соперником стал Марк Антоний, объединивший силы с Клеопатрой. Их союз выглядел сильным, но в римской политике это вызвало недоверие.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мыса Акций в 31 году до н. э. решила исход борьбы. После неё Октавиан остался главным претендентом на власть во всём государстве.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старых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сохранил внешние признаки Республики: сенат, выборные должности и привычные формы политики. Но важнейшие решения всё чаще зависели именно от него.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сосредоточил под своим контролем армию, ключевые провинции и главные политические рычаги. Так возник новый порядок, где один человек стоял выше остальных.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27 году до н. э. Октавиан получил почётное имя Август. Оно подчёркивало его особый статус и связывало новую власть с уважением, а не с открытой диктатурой.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 новый порядок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Август закрепил власть законно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спасителя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Август представил себя человеком, который вернул Риму мир. Это помогло ему выглядеть не узурпатором, а спасителем государства.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видимости Республики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уничтожил сенат и старые должности, поэтому его власть казалась законной. На деле именно он определял самые важные решения.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принцепс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стал принцепсом — первым гражданином, стоящим над остальными. Так власть одного человека получила привычную для римлян форму.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провинциями при Августе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Августе провинции распределили так, чтобы самые важные и военные территории оставались под его контролем.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опасные области были у императора, а сенату оставили спокойные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Дион Кассий; Светоний; современные исторические обзоры ранней империи.
</a:t>
            </a:r>
            <a:endParaRPr lang="en-US" sz="791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 опора империи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легионы стали основой силы империи. Солдаты служили долго, подчинялись единому командованию и защищали границы, а не временные политические интересы.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командование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уже не зависела от случайных ополчений. Август сделал армию дисциплинированной и надёжной, чтобы полководцы не превращали её в личный инструмент.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за службу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воины получали вознаграждение, поэтому служба считалась честным долгом и жизненным выбором. Это укрепляло верность государству и самому правителю.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охраны столицы появились особые подразделения. Они помогали поддерживать порядок в Риме и показывали, что власть императора защищена внутри самого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до н. э.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обозначила начало правления Августа и переход к новому порядку.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получил имя Август и стал первым правителем нового типа.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хронология правления Августа; Res Gestae Divi Augusti.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на монетах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монетах Август появлялся как спокойный и уверенный правитель, а не как завоеватель. Такой образ был важен для людей, уставших от войн: он обещал не новые потрясения, а порядок, безопасность и привычную жизнь.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алтари и новые общественные здания напоминали жителям Рима, что эпоха хаоса закончилась. Архитектура работала как послание: империя богата, сильна и умеет заботиться о городе и его гражданах.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убеждает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 писатели прославляли мир и величие Рима, связывая их с именем Августа. Так власть закрепляла не только законы, но и нужный образ в памяти людей: спокойный правитель важнее воинственного.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Август создавал образ правителя
</a:t>
            </a:r>
            <a:endParaRPr lang="en-US" sz="1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решался вопрос преемника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передача власти зависела не от закона, а от политических решений и доверия армии.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наследие Августа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унаследовал уже созданный Августом порядок и не стал ломать его ради собственной славы. Он удерживал границы, поддерживал дисциплину в войсках и старался не давать империи лишних расходов.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Рима было важно, что новый правитель продолжил работу государства без резких перемен. Это показало: империя стала прочнее личности одного человека, если вовремя поддерживать армию и управление.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меньше любил публичные жесты и больше полагался на уже созданные механизмы власти. Его правление стало проверкой: сможет ли империя работать не только в блеске Августа, но и в более строгом режиме.
</a:t>
            </a:r>
            <a:endParaRPr lang="en-US" sz="11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 Тиберий: разные стили власти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Публичный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стремился быть видимым везде: строил, выступал, показывал себя как восстановителя мира. Его власть держалась не только на должностях, но и на личном авторитете, который внушал доверие.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действовал тише и осторожнее. Он реже обращался к толпе и чаще решал дела через письма, советников и администрацию, делая государство менее зависимым от личной популярности.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ними показала важный сдвиг: Римом можно было управлять не только как яркой сценой, но и как сложной системой. Для империи это было полезно, хотя и делало власть более холодной.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года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четырех лет правления Калигулы хватило, чтобы показать: слишком личная и непредсказуемая власть быстро разрушает доверие. Когда правитель опирается лишь на собственную волю, система становится хрупкой.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хватило, чтобы показать опасность непредсказуемого 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 о правлении Калигулы; традиционная хронология его царствования (37–41 гг. н. э.).
</a:t>
            </a:r>
            <a:endParaRPr lang="en-US" sz="96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к власти Клавдий неожиданно оказался способным организатором. Он расширял государство, а победа над Британией в 43 году н. э. стала одним из самых заметных шагов его правления.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администрация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уделял большое внимание работе аппарата управления. При нём усилилось значение помощников, секретарей и канцелярии, которые помогали вести дела огромной державы точнее и быстрее.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большом государстве
</a:t>
            </a:r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его нередко недооценивали, но именно при Клавдии империя стала более управляемой. Когда территория растёт, правителю нужны не только войска, но и люди, способные каждое решение довести до конца.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Клавдий укреплял империю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складывалась империя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военная, административная и дорожная системы соединяли Рим с провинциями.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власть распределялась между несколькими выборными должностями, а в империи решающее слово принадлежало одному правителю. Это делало управление быстрее, но уменьшало политическое соперничество внутри государства.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Постоянная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 стала главной опорой императора. В отличие от прежней системы, войско служило не временно, а долго, поэтому могло защищать границы и поддерживать порядок в самой империи.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Империя как сеть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получили более чёткое управление и важную роль в жизни Рима. Империя больше не держалась только на городе на Тибре: она стала сетью земель, людей и 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вместо старой Республики
</a:t>
            </a:r>
            <a:endParaRPr lang="en-US" sz="2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урок — преемственность должна быть ясной заранее. Когда не понятно, кто станет следующим правителем, в государстве легко начинаются споры, страх и борьба за влияние.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Управление империей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урок касается размеров государства: чем оно больше, тем важнее дороги, чиновники и связь между центром и окраинами. Старые правила не всегда подходят для новой реальности.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Власть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Рима в том, что власть не может держаться только на силе. Ей нужны понятные законы, поддержка армии и порядок, который люди признают справедливым.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вынести из истории первых императоров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первых императоров показывает, как из кризиса Республики выросла новая система власти. Август создал её основу, Тиберий проверил её прочность, а Клавдий и другие укрепили римский порядок.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изменился навсегда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2026-07-26T05:03:36Z</dcterms:created>
  <dcterms:modified xsi:type="dcterms:W3CDTF">2026-07-26T05:03:36Z</dcterms:modified>
</cp:coreProperties>
</file>