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узнаём о географическом ресурсоведении и геоэкологии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ресурсы, их использование и экологические последствия освоения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ресурсы и экологию территорий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транспорт и рост городов усиливают нагрузку на природу. Ресурсы распределены неравномерно, поэтому страны и регионы по-разному обеспечены сырьём, водой и землёй, а вместе с этим — возможностями развития и уровнем экологических рисков.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ресурсоведение: что оно изучает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25423" y="111830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рассматривает, как формируются природные ресурсы, где они сосредоточены и насколько их запасы доступны для хозяйственного освоения в конкретных условиях территории.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4773498" y="1118225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 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наличие ресурса, но и его качество, объём разведанных запасов и степень их экономической извлекаемости, от которых зависит практическая ценность.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477349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оценивают с точки зрения их роли в энергетике, промышленности, сельском хозяйстве и сфере услуг, а также вклада в развитие территории.
</a:t>
            </a:r>
            <a:endParaRPr lang="en-US" sz="1101" dirty="0"/>
          </a:p>
        </p:txBody>
      </p:sp>
      <p:sp>
        <p:nvSpPr>
          <p:cNvPr id="13" name="Text 5"/>
          <p:cNvSpPr txBox="1"/>
          <p:nvPr/>
        </p:nvSpPr>
        <p:spPr>
          <a:xfrm>
            <a:off x="42494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 доступность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имеет пространственное положение месторождений: транспортная удалённость, трудность добычи и условия доставки часто определяют реальную возможность использования ресурса.
</a:t>
            </a:r>
            <a:endParaRPr lang="en-US" sz="1067" dirty="0"/>
          </a:p>
        </p:txBody>
      </p:sp>
      <p:sp>
        <p:nvSpPr>
          <p:cNvPr id="14" name="Text 6"/>
          <p:cNvSpPr txBox="1"/>
          <p:nvPr/>
        </p:nvSpPr>
        <p:spPr>
          <a:xfrm>
            <a:off x="424948" y="3785488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ресурсоведение помогает объяснить, почему одни регионы развиваются быстрее других: ресурсная база, её качество и условия освоения заметно различаются.
</a:t>
            </a:r>
            <a:endParaRPr lang="en-US" sz="11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71770"/>
            <a:ext cx="4794300" cy="17696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природных ресурсов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групп ресурсов, их роли в хозяйстве и типичных проблем использования.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ресурсы выполняют разные функции, поэтому требуют особых правил охраны, восстановления и рационального использования.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по степени возобновимости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показывает, какие ресурсы требуют особенно бережного обращения из-за медленного естественного восстановления.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медленнее обновляется ресурс, тем выше риск его истощения при интенсивном использовании.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географии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ресурсной обеспеченности мира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районы добычи связаны с Ближним Востоком, Россией, Северной Америкой и отдельными бассейнами шельфа, что формирует мировые центры энергетического сырья.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и уголь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угля и руд цветных металлов сосредоточены неравномерно: значимые районы находятся в Австралии, Андских странах, Северной Америке и ряде территорий Африки.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распределена ещё более неравномерно, чем топливные ресурсы, поэтому именно водообеспеченность часто определяет возможности хозяйства и качество жизни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ресурсной обеспеченности территории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46867" y="1848609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запасов с текущей добычей показывает, насколько быстро ресурс расходуется. Этот показатель помогает судить о темпах освоения и возможном истощении месторождений.
</a:t>
            </a:r>
            <a:endParaRPr lang="en-US" sz="1081" dirty="0"/>
          </a:p>
        </p:txBody>
      </p:sp>
      <p:sp>
        <p:nvSpPr>
          <p:cNvPr id="11" name="Text 3"/>
          <p:cNvSpPr txBox="1"/>
          <p:nvPr/>
        </p:nvSpPr>
        <p:spPr>
          <a:xfrm>
            <a:off x="446867" y="260707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душу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Обеспеченность в расчёте на человека позволяет сопоставлять страны и регионы, даже если их абсолютные запасы различаются очень сильно по масштабу.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446867" y="1090150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ресурса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начинается с учёта запасов: важно установить, сколько ресурса выявлено на территории и какую часть можно считать реально доступной для хозяйственного использования.
</a:t>
            </a:r>
            <a:endParaRPr lang="en-US" sz="1081" dirty="0"/>
          </a:p>
        </p:txBody>
      </p:sp>
      <p:sp>
        <p:nvSpPr>
          <p:cNvPr id="13" name="Text 5"/>
          <p:cNvSpPr txBox="1"/>
          <p:nvPr/>
        </p:nvSpPr>
        <p:spPr>
          <a:xfrm>
            <a:off x="453989" y="339310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лет возможной добычи показывает, как долго ресурс может использоваться при сохранении нынешних объёмов извлечения, и помогает прогнозировать дефицит.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453989" y="4179134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 категории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Разведанные, прогнозные и экономически извлекаемые запасы не равны между собой: именно это различие определяет, что можно реально вовлечь в хозяйство.
</a:t>
            </a:r>
            <a:endParaRPr lang="en-US" sz="112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природно-ресурсного потенциала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отражает школьный подход к оценке ресурсов и ограничений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ресурсные проблемы современного мира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19100" y="143946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месторождений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прежние центры добычи теряют продуктивность, а освоение новых месторождений требует больших затрат, более сложной техники и строгого контроля.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619100" y="2093922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переработка сырья нередко сопровождаются выбросами, сбросами и накоплением отходов, что ухудшает состояние воздуха, воды, почв и природных комплексов.
</a:t>
            </a:r>
            <a:endParaRPr lang="en-US" sz="1004" dirty="0"/>
          </a:p>
        </p:txBody>
      </p:sp>
      <p:sp>
        <p:nvSpPr>
          <p:cNvPr id="12" name="Text 4"/>
          <p:cNvSpPr txBox="1"/>
          <p:nvPr/>
        </p:nvSpPr>
        <p:spPr>
          <a:xfrm>
            <a:off x="619100" y="274838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хозяйство, вырубка лесов и неосторожное освоение территорий ведут к эрозии, истощению почв и снижению их плодородия.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9100" y="3402831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Страны, не имеющие достаточных собственных ресурсов, становятся зависимыми от внешних поставок топлива, сырья и продовольствия, что влияет на экономическую устойчивость.
</a:t>
            </a:r>
            <a:endParaRPr lang="en-US" sz="1004" dirty="0"/>
          </a:p>
        </p:txBody>
      </p:sp>
      <p:sp>
        <p:nvSpPr>
          <p:cNvPr id="14" name="Text 6"/>
          <p:cNvSpPr txBox="1"/>
          <p:nvPr/>
        </p:nvSpPr>
        <p:spPr>
          <a:xfrm>
            <a:off x="619100" y="4057279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за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воды, неравный доступ к богатствам природы и различия в ресурсной базе усиливают социальное и территориальное неравенство между регионами.
</a:t>
            </a:r>
            <a:endParaRPr lang="en-US" sz="11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добычи и переработки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уязвимыми оказываются территории с открытой добычей, нефтепромыслами и крупными промышленными узлами, где воздействие часто накладывается одновременно.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интенсивнее освоение территории, тем сильнее преобразование рельефа, вод, воздуха и живых систем.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 материалам школьного курса геоэкологии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Геоэкология: наука о взаимодействии природы и хозяйства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изучения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Геоэкология рассматривает геосистемы как целостные природно-территориальные комплексы, которые по-разному реагируют на воздействие человека. Она оценивает их устойчивость, способность к самовосстановлению и пределы допустимой нагрузки.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область объединяет физическую географию, экологию и природопользование. Такой подход позволяет не только описывать состояние территории, но и объяснять причины изменений, а также прогнозировать их последствия.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ландшафтам, городским территориям, речным бассейнам и районам интенсивной добычи, где изменения среды происходят быстрее всего. Именно здесь экологические риски заметнее отражаются на жизни населения.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Геоэкология помогает определить, насколько территория подходит для хозяйственного освоения, где необходима защита природы и какие меры снижают ущерб. Поэтому она важна для планирования безопасного развития регионов.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Геосистема как основная единица анализа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природный комплекс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Геосистема включает рельеф, климат, воды, почвы, растительность и деятельность человека. Все элементы связаны обменом вещества и энергии, поэтому рассматривать их по отдельности недостаточно.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 компонентов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одного компонента отражается на других. Например, вырубка леса усиливает поверхностный сток, ускоряет эрозию почв и повышает вероятность паводков в долинах рек и низинах.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оценки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геосистемы помогает понять, насколько устойчив ландшафт к распашке, застройке или добыче ресурсов. Это необходимо для обоснованного природопользования и предотвращения деградации среды.
</a:t>
            </a:r>
            <a:endParaRPr lang="en-US" sz="1063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геосистемы показывает не набор разрозненных объектов, а сеть взаимозависимостей. Именно поэтому любое вмешательство в природу нужно оценивать с учетом возможных цепных последствий.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хозяйственная деятельность изменяет геосистему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цепочку от источников воздействия к экологическим последствиям и рискам для 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и их признаки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причины, внешние признаки и примеры распространения основных экологических проблем в разных природных и хозяйственных условиях.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проблем возникает там, где хозяйственная нагрузка превышает устойчивость территории и нарушает естественные процессы самовосстановления.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геоэкологии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как способ решения проблем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46867" y="1848609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применение материалов и переработка отходов уменьшают объём добычи первичного сырья. Это особенно важно для ресурсов, которые восстанавливаются медленно или вовсе не возобновляются.
</a:t>
            </a:r>
            <a:endParaRPr lang="en-US" sz="1069" dirty="0"/>
          </a:p>
        </p:txBody>
      </p:sp>
      <p:sp>
        <p:nvSpPr>
          <p:cNvPr id="11" name="Text 3"/>
          <p:cNvSpPr txBox="1"/>
          <p:nvPr/>
        </p:nvSpPr>
        <p:spPr>
          <a:xfrm>
            <a:off x="446867" y="260707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сооружения, фильтры и контроль выбросов помогают сократить загрязнение воздуха и воды. Такие меры не устраняют проблему полностью, но заметно снижают её масштаб.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446867" y="1090150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начинается с бережного расходования воды, топлива, сырья и энергии. Чем меньше потери на каждом этапе, тем ниже нагрузка на природу и экономика региона.
</a:t>
            </a:r>
            <a:endParaRPr lang="en-US" sz="1081" dirty="0"/>
          </a:p>
        </p:txBody>
      </p:sp>
      <p:sp>
        <p:nvSpPr>
          <p:cNvPr id="13" name="Text 5"/>
          <p:cNvSpPr txBox="1"/>
          <p:nvPr/>
        </p:nvSpPr>
        <p:spPr>
          <a:xfrm>
            <a:off x="453989" y="339310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Лимиты на добычу и рекультивация нарушенных земель позволяют замедлить истощение месторождений и восстановить территории после промышленного использования. Это важно для долгосрочного баланса.
</a:t>
            </a:r>
            <a:endParaRPr lang="en-US" sz="1053" dirty="0"/>
          </a:p>
        </p:txBody>
      </p:sp>
      <p:sp>
        <p:nvSpPr>
          <p:cNvPr id="14" name="Text 6"/>
          <p:cNvSpPr txBox="1"/>
          <p:nvPr/>
        </p:nvSpPr>
        <p:spPr>
          <a:xfrm>
            <a:off x="453989" y="4179134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чистым решениям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более чистых источников энергии и водосберегающих технологий снижает экологические потери и делает хозяйство менее зависимым от дефицитных природных ресурсов.
</a:t>
            </a:r>
            <a:endParaRPr lang="en-US" sz="11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снижения ресурсной нагрузки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наибольший эффект дают меры, которые одновременно уменьшают потребление сырья и снижают загрязнение на стадии производства и использования.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результативна комбинация технологических, ресурсосберегающих и восстановительных мер: она уменьшает нагрузку на природу без остановки хозяйственной деятельности.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геоэкологии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геоэкологических мер в городе и регионе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08887" y="118631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 и зелёные коридоры улучшают качество воздуха, снижают перегрев городской среды и делают пространство более комфортным для жизни и отдыха населения.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508887" y="1895105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Санитарно-защитные зоны отделяют жилую застройку от источников шума, пыли и выбросов. Это особенно важно рядом с промышленными предприятиями, дорогами и складами.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508887" y="260389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уменьшают поступление загрязняющих веществ в реки и озёра. Без такой инфраструктуры ухудшается состояние водных экосистем и возрастает риск для здоровья людей.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10775" y="3312679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наблюдение за качеством воздуха, почв и воды позволяет вовремя обнаружить опасные изменения. На основе данных мониторинга принимаются управленческие решения.
</a:t>
            </a:r>
            <a:endParaRPr lang="en-US" sz="1088" dirty="0"/>
          </a:p>
        </p:txBody>
      </p:sp>
      <p:sp>
        <p:nvSpPr>
          <p:cNvPr id="15" name="Text 6"/>
          <p:cNvSpPr txBox="1"/>
          <p:nvPr/>
        </p:nvSpPr>
        <p:spPr>
          <a:xfrm>
            <a:off x="510775" y="402148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нарушенных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карьеров и промышленных площадок возвращает территории в хозяйственный или природный оборот. Это снижает площадь нарушенных земель и улучшает внешний облик региона.
</a:t>
            </a:r>
            <a:endParaRPr lang="en-US" sz="10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62" y="1588127"/>
            <a:ext cx="155025" cy="206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988" y="1588126"/>
            <a:ext cx="181125" cy="20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098950"/>
            <a:ext cx="193800" cy="19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118331"/>
            <a:ext cx="193800" cy="1550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594727"/>
            <a:ext cx="193800" cy="19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школьник и общество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лишнего расхода воды дома и в школе помогает беречь ограниченный ресурс и снижает нагрузку на водоснабжение, очистные системы и природные водоёмы.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света и техники, разумное использование отопления и электроприборов уменьшают потребление топлива и сокращают выбросы, связанные с производством энергии.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зелёных зон, аккуратное обращение с почвами и отказ от повреждения растений помогают поддерживать локальные экосистемы и комфортную городскую среду.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уборках, посадке деревьев и просветительских проектах формирует привычку ответственного поведения и показывает, что экологическая культура создаётся общими усилиями.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бумаги, пластика, стекла и металла облегчает переработку и уменьшает объём мусора на полигонах, где отходы долго остаются источником загрязнения.
</a:t>
            </a:r>
            <a:endParaRPr lang="en-US" sz="8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географического ресурсоведения и геоэкологии
</a:t>
            </a:r>
            <a:endParaRPr lang="en-US" sz="1934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две науки связаны между собой, но решают разные задачи: одна оценивает ресурсы, другая — последствия их освоения.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Ресурсоведение отвечает на вопрос, что и в каком объёме можно использовать, а геоэкология — как сохранить территорию и не превысить её природные возможности.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 — основа развития, но не бесконечный запас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ресурсоведение помогает увидеть ценность природных богатств, а геоэкология — понять пределы допустимого воздействия. Вместе они учат использовать ресурсы разумно, сохраняя природу и будущее общества.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2026-06-03T03:07:10Z</dcterms:created>
  <dcterms:modified xsi:type="dcterms:W3CDTF">2026-06-03T03:07:10Z</dcterms:modified>
</cp:coreProperties>
</file>