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Многоклеточные водоросли и их роль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 — ключевые организмы водных экосистем и ресурсы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многоклеточных водорослей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водоросли возникли более 1,2 млрд лет назад, сыграв важную роль в становлении жизни. Они предшествовали наземным растениям, формируя атмосферу Земли и разнообразные водные экосистемы. Исследования XX века углубили понимание их биохимии и генетики.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многоклеточных водорослей
</a:t>
            </a:r>
            <a:endParaRPr lang="en-US" sz="2341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 — единый многоклеточный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 состоят из взаимосвязанных клеток, образующих таллом. Этот организм не разделён на отдельные органы, но обладает сложной структурой, позволяющей эффективно воспринимать свет и питательные вещества.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и фиксация к субстрату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— специализированные клетки, обеспечивающие крепление водорослей к камням или другим поверхностям. Это помогает оставаться на месте под воздействием течения и волн, а также получать устойчивость в среде обитания.
</a:t>
            </a:r>
            <a:endParaRPr lang="en-US" sz="116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таллома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 может быть нитевидным, пластинчатым или разветвлённым. Такие формы способствуют адаптации к световым условиям и обеспечивают максимальную площадь для фотосинтеза и роста в водной среде.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многоклеточных водорослей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 характеризуются хлорофиллом a и b, запасают крахмал, встречаются преимущественно в пресной воде и морях.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обладают фукоксантином и хлорофиллами a и c, запасают ламинарин, обитают в морской воде, часто формируя крупные заросли.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содержат фикобилины, запасают флоридейный крахмал и широко распространены в морях тропиков и умеренного пояса.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водоросли: строение и представители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 образует тонкие нити, прикрепляясь ризоидами к субстрату. Этот род часто встречается в пресных водоёмах, где формирует плотные зелёные заросли, способствуя кислородному обмену.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 — нитевидный представитель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Кладофора напоминает маленькие кустики и имеет ветвистое строение, что увеличивает поверхность для фотосинтеза. Встречается как в пресных, так и в слабосолёных водах.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Кладофора — кустистая структура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Улва известна как морской салат, легко узнаётся по тонким зелёным пластинам. Часто используется в пищу и образует большие скопления у берегов.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Улва — плоское листовидное слоевище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водоросли: гиганты морских глубин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«морская капуста»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достигает несколько метров в длину и широко распространена в холодных морях. Её тело содержит пузырьки газа, позволяющие держаться ближе к поверхности для фотосинтеза.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 — обитатель зон прибоя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 имеет прочное слоевище с весёлыми пузырьками и предпочитает каменистые побережья, выдерживая сильные волны и переменчивые условия.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рекордсмен по длине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иногда вырастает до 60 метров, образуя плотные подводные леса. Этот гигант обеспечивает среду обитания для множества морских организмов.
</a:t>
            </a:r>
            <a:endParaRPr lang="en-US" sz="140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водоросли: особенности и глубоководные адаптации
</a:t>
            </a:r>
            <a:endParaRPr lang="en-US" sz="2018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— популярная морская водоросль для приготовления нори. Она обладает тонкими красноватыми пластинами, которые широко выращивают и используют в пищевой промышленности.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 — основа японского нори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Делессерия характеризуется разветвлённой структурой, которая повышает светопоглощение в умеренных морских зонах. Её окраска варьируется от красного до багряного оттенков.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Делессерия — ветвистое слоевище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Гигартин выращивают для получения агар-агара. Она способна фотосинтезировать на глубинах до 200 метров, благодаря присутствию уникальных пигментов.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Гигартин — запас флоридейного крахмала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7369"/>
            <a:ext cx="4048200" cy="14942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параметры зелёных, бурых и красных водорослей: пигменты, место обитания, запасные вещества и окраска.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адаптирована к своей среде с уникальным набором пигментов и запасных веществ.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таллома у водорослей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Таллом — неразделённое на органы вегетативное тело с формами от нитевидных до листовидных и дихотомически ветвящихся.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обеспечивают надёжное прикрепление водорослей к субстрату, предотвращая смывание течением и волнами.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Пластины обеспечивают фотосинтез, а газовые пузырьки у бурых водорослей помогают поддерживать плавучесть.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смена поколений у многоклеточных водорослей
</a:t>
            </a:r>
            <a:endParaRPr lang="en-US" sz="1905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с чередованием бесполого и полового поколений.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Хлорофиллы — основной пигмент у всех многоклеточных водорослей, ответственный за поглощение света для фотосинтеза, который обеспечивает рост и жизнедеятельность этих организмов.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Фукоксантин присутствует у бурых водорослей и позволяет им эффективно использовать свет в глубоких и прибрежных морских зонах, придавая характерный бурый оттенок.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Фикобилины встречаются у красных водорослей, расширяя спектр зрения и обеспечивая фотосинтез на больших глубинах, где свет слабый и изменён спектрально.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у водорослей и значение пигментов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бесполое и половое
</a:t>
            </a:r>
            <a:endParaRPr lang="en-US" sz="1791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водорослей происходит через споры, зооспоры или деление таллома, что позволяет быстро увеличивать численность в благоприятных условиях.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образование и слияние гамет, обеспечивая генетическое разнообразие; такой цикл характерен для многих видов, включая ламинарии и другие бурые водоросли.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адаптационные стратегии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 населяют пресные и солёные воды, а также влажные поверхности, приспосабливаясь к разнообразным условиям жизни.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Слизистая оболочка защищает их от высыхания и вредных воздействий, сохраняя влагу и делая поверхность скользкой для хищников.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пузырьки у бурых водорослей способствуют плавучести, позволяя им держаться на поверхности и получать больше света для фотосинтеза.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клеточные стенки и устойчивые пигменты помогают переживать резкие изменения температуры и солёности, что увеличивает выживаемость в сложных условиях.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значение: роль в водных экосистемах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производят основную часть кислорода в водоёмах и служат пищей для мелких организмов, поддерживая биоразнообразие и обеспечивая нормальное функционирование экосистем.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леса из крупных бурых водорослей создают сложные среды обитания, защищая рыбу и беспозвоночных, способствуя размножению и росту популяций.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водорослей в производство кислорода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многоклеточные водоросли — ключевые кислородобразователи наряду с фитопланктоном, превосходящие леса суши по вкладу в атмосферу.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исследования экосистем,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не только производят огромное количество кислорода, но и играют важную роль в глобальном углеродном цикле, уменьшая парниковый эффект.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применяются в пищевой промышленности, например, для приготовления нори и морской капусты, что обогащает рацион ценными витаминами и минералами.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них добывают важные пищевые добавки: агар-агар и альгинаты используются для загущения продуктов и создания лекарств.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Косметика содержит экстракты водорослей благодаря их увлажняющим и антиоксидантным свойствам, улучшающим состояние кожи.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водоросли служат удобрениями и кормом для животных; перспективно их использование как возобновляемого биотоплива.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цветение вод и деятельность человека
</a:t>
            </a:r>
            <a:endParaRPr lang="en-US" sz="172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удобрений и загрязнение приводят к избыточному росту водорослей, что вызывает эвтрофикацию и ухудшение качества воды в водоёмах.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нарушает кислородный баланс, вызывает гибель рыбы, снижает биоразнообразие, особенно опасно быстро размножение зелёных водорослей при сточных водах.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биологические рекорды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достигает длины до 60 метров, являясь одной из крупнейших многоклеточных водорослей в мире.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способны фотосинтезировать в условиях слабого освещения на глубине более 200 метров, что уникально для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водоросли, такие как «морской виноград», имеют пузырьки, пригодные в пищу и являющиеся деликатесом в некоторых странах.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служат биоиндикаторами, поскольку их численность и состав отражают уровень загрязнения и экологическое состояние водоёмов.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водорослях и профессии будущего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Фитология: наука о зеленых и морских организмах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Фитологи изучают строение, развитие и биохимию водорослей, раскрывая их значение для экологии и биотехнологий. Эти знания важны для сохранения природных ресурсов и создания новых продуктов.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исследовании водорослей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лаборатории по всему миру разрабатывают лекарства и косметические средства на основе водорослей, используя их биохимический потенциал и устойчивость к окружающей среде.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и устойчивое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Фитологи участвуют в проектах по восстановлению водных экосистем и созданию устойчивых источников пищи, что делает эту профессию востребованной и перспективной.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водоросли — ключ к устойчивому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кислород, поддерживают экосистемы и служат ресурсом для науки и индустрии. Сохраняя и изучая их, мы укрепляем экологическую безопасность планеты.
</a:t>
            </a:r>
            <a:endParaRPr lang="en-US" sz="2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2026-05-08T22:53:51Z</dcterms:created>
  <dcterms:modified xsi:type="dcterms:W3CDTF">2026-05-08T22:53:51Z</dcterms:modified>
</cp:coreProperties>
</file>