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главные части предложения
</a:t>
            </a:r>
            <a:endParaRPr lang="en-US" sz="2821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члена делают предложение понятным и законченным.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искать главные члены
</a:t>
            </a:r>
            <a:endParaRPr lang="en-US" sz="2451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помогают сразу уловить смысл фразы. Подлежащее называет, о ком или о чём говорится, а сказуемое показывает действие, состояние или признак. Без них предложение часто звучит как недосказанная мысль.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063" y="1594171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5" y="2774971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237" y="3955771"/>
            <a:ext cx="2808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— главный герой предложения
</a:t>
            </a:r>
            <a:endParaRPr lang="en-US" sz="2456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того, о ком идёт речь в предложении. Это может быть человек, например мама, или любой другой живой и неживой предмет, о котором мы сообщаем.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ком говорят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подлежащее обозначает животное, растение, игрушку или явление природы. Кот, берёза, мяч и дождь тоже могут быть главными героями предложения.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быть разным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подлежащее находят с помощью вопросов кто? или что? Они помогают быстро понять, какое слово называют предмет речи и куда смотреть в предложении.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 вопросы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прочитать предложение целиком, чтобы понять общий смысл. Затем спрашивают себя: о ком или о чём здесь говорится? Так становится видно нужное слово.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задают вопрос кто? или что? и проверяют ответ. Обычно подлежащее выражено одним словом: мама, кот, дождь, школа. Оно не любит прятаться очень далеко.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подлежащее в предложении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сообщает, что делает подлежащее. Оно помогает увидеть действие, поэтому в предложении часто звучит как самое подвижное слово.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сказуемое показывает не действие, а состояние или признак. Тогда оно отвечает на вопросы что происходит? какой он? что с ним случилось?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сказуемое, удобно спросить: что делает предмет? что с ним происходит? Ответ подскажет слово, без которого рассказ о подлежащем был бы неполным.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рассказывает о подлежащем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вместе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соединяются в грамматическую основу. Одно называет предмет речи, а другое сообщает о нём главное. Вместе они держат предложение, как крепкая пара друзей.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один из этих членов, смысл сразу становится слабее. Иногда фраза даже распадается и уже не отвечает на главный вопрос: кто что делает?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искать главные члены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 действий при разборе предложения.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 грамматической основы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«Мама читает» подлежащее — мама, а сказуемое — читает. Здесь легко увидеть, кто действует и что именно происходит.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«Птицы поют» подлежащее — птицы, а сказуемое — поют. Оба главных члена стоят во множественном числе и дружно работают вместе.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«Лес тихий» подлежащее — лес, а сказуемое — тихий. Здесь сказуемое не называет действие, а сообщает признак предмета.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помогают заметить, что сказуемое бывает разным. Оно может показывать действие, состояние или качество, и это важно помнить.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составлять подлежащее, если одно из них уточняет другое.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подлежащее иногда состоит не из одного слова, а из двух. Важно смотреть на смысл всей фразы, а не только на отдельное слово.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теме «Главные члены предложения»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бывает сказуемое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показывает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«Ребята смеются» сказуемое говорит о действии. Оно отвечает на вопрос что делают? и помогает сразу представить, что происходит сейчас.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показывает состояние или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«На улице холодно» сказуемое показывает состояние, а в предложении «Небо голубое» — признак. Значит, сказуемое не всегда связано только с движением.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предложении нельзя сразу назвать и подлежащее, и сказуемое. Но смысл всё равно понятен: слово как будто само подсказывает, что происходит вокруг.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короткие предложения часто встречаются в разговоре, в загадках и в детских книгах. Они помогают быстро передать настроение, погоду или состояние без лишних слов.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таких предложений: «Темнеет», «Морозно», «Вечереет». В них мысль выражена коротко, но ясно, поэтому читать их легко и даже немного интересно.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с одним главным членом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выбирать подлежащее только по порядку слов. В русском языке слова могут стоять по-разному, а главные члены всё равно находятся по смыслу.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поиске основы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принимают за подлежащее слова, которые лишь уточняют место, время или принадлежность. Такие слова помогают понять предложение, но не являются его основой.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искать основу без вопросов. Если не спросить «кто?» или «что?», легко перепутать главные слова с другими важными, но не главными словами.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читать всё предложение целиком и проверять, о ком говорится и что о нём сообщается. Тогда подлежащее и сказуемое находятся гораздо увереннее.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проверки предложения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быстро найти грамматическую основу в любом простом 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находить главные члены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быстрее понимать, о чём говорит текст. Когда подлежащее и сказуемое найдены, предложение уже не кажется запутанным или слишком длинным.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умение нужно и при письме. Ребёнок легче строит свои предложения, если понимает, кто действует и что именно происходит с этим героем.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русского языка это особенно полезно. Умение находить основу делает чтение внимательнее, пересказ — точнее, а речь — яснее и красивее.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089" y="968275"/>
            <a:ext cx="2002822" cy="210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1814" y="968200"/>
            <a:ext cx="2002822" cy="210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141" y="968275"/>
            <a:ext cx="2002468" cy="209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1615" y="968150"/>
            <a:ext cx="1994270" cy="209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05800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устроилась на подоконнике и спокойно спит. Подлежащее и сказуемое легко заметить сразу, потому что предложение короткое и очень ясное. Такие примеры удобно разбирать вместе с начинающим учеником.
</a:t>
            </a:r>
            <a:endParaRPr lang="en-US" sz="922" dirty="0"/>
          </a:p>
        </p:txBody>
      </p:sp>
      <p:sp>
        <p:nvSpPr>
          <p:cNvPr id="11" name="Text 2"/>
          <p:cNvSpPr txBox="1"/>
          <p:nvPr/>
        </p:nvSpPr>
        <p:spPr>
          <a:xfrm>
            <a:off x="305800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и тёплый подоконник
</a:t>
            </a:r>
            <a:endParaRPr lang="en-US" sz="1130" dirty="0"/>
          </a:p>
        </p:txBody>
      </p:sp>
      <p:sp>
        <p:nvSpPr>
          <p:cNvPr id="12" name="Text 3"/>
          <p:cNvSpPr txBox="1"/>
          <p:nvPr/>
        </p:nvSpPr>
        <p:spPr>
          <a:xfrm>
            <a:off x="2497625" y="3652005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смеются во дворе, и от этого становится шумно и радостно. В этом предложении легко увидеть, кто действует и что он делает. Короткие фразы помогают не отвлекаться на лишнее.
</a:t>
            </a:r>
            <a:endParaRPr lang="en-US" sz="922" dirty="0"/>
          </a:p>
        </p:txBody>
      </p:sp>
      <p:sp>
        <p:nvSpPr>
          <p:cNvPr id="13" name="Text 4"/>
          <p:cNvSpPr txBox="1"/>
          <p:nvPr/>
        </p:nvSpPr>
        <p:spPr>
          <a:xfrm>
            <a:off x="2497625" y="3209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двор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4681875" y="3646020"/>
            <a:ext cx="1984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светит ярко над домами и деревьями. В предложении всего несколько слов, но мысль понятна без усилий. Именно такие предложения хорошо подходят для первых упражнений по русскому языку.
</a:t>
            </a:r>
            <a:endParaRPr lang="en-US" sz="922" dirty="0"/>
          </a:p>
        </p:txBody>
      </p:sp>
      <p:sp>
        <p:nvSpPr>
          <p:cNvPr id="15" name="Text 6"/>
          <p:cNvSpPr txBox="1"/>
          <p:nvPr/>
        </p:nvSpPr>
        <p:spPr>
          <a:xfrm>
            <a:off x="4681875" y="3203350"/>
            <a:ext cx="19848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солнце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6873975" y="3646020"/>
            <a:ext cx="1962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Щенок бежит по дорожке и машет хвостом. Здесь легко назвать подлежащее и сказуемое, а затем проверить их связь. Весёлые картинки в таких предложениях делают обучение живым и дружелюбным.
</a:t>
            </a:r>
            <a:endParaRPr lang="en-US" sz="922" dirty="0"/>
          </a:p>
        </p:txBody>
      </p:sp>
      <p:sp>
        <p:nvSpPr>
          <p:cNvPr id="17" name="Text 8"/>
          <p:cNvSpPr txBox="1"/>
          <p:nvPr/>
        </p:nvSpPr>
        <p:spPr>
          <a:xfrm>
            <a:off x="6873975" y="3203350"/>
            <a:ext cx="19626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щенок
</a:t>
            </a:r>
            <a:endParaRPr lang="en-US" sz="1600" dirty="0"/>
          </a:p>
        </p:txBody>
      </p:sp>
      <p:sp>
        <p:nvSpPr>
          <p:cNvPr id="18" name="Text 9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для тренировки
</a:t>
            </a:r>
            <a:endParaRPr lang="en-US" sz="23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главные члены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лиса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предмет может быть назван в единственном числе: «Лиса бежит». Подлежащее и сказуемое связаны просто и понятно.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лис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меняется число: «Лисы бегут». Смысл остаётся тем же, но слова подстраиваются под новое количество.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 и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и время: «Вчера он читал» — «Сегодня он читает». Грамматическая основа остаётся, хотя форма сказуемого становится другой.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63" y="2415515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5925" y="4178821"/>
            <a:ext cx="33705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в сказках и рассказах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помогает не потерять нить сказки. Сразу видно, кто появился в событии и что произошло дальше, словно маленький фонарик в тексте.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 сюжетом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главным членам легко узнать героя действия. Это особенно удобно в рассказах, где персонажи постоянно двигаются, говорят и попадают в разные приключения.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действует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происходят чудеса, главные члены показывают, как меняется история. Без них предложение стало бы похожим на загадку без отгадки.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находить основу в каждом предложении, пересказывать текст намного легче. Ребёнок запоминает, кто что сделал, и рассказывает историю последовательно и без путаницы.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становится проще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важные слова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того, о ком или о чём говорится в предложении. Это может быть человек, животное, предмет или явление природы.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рассказывает, что делает подлежащее, что с ним происходит или какой он. Оно обычно показывает главное действие или признак.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подлежащее и сказуемое образуют грамматическую основу. Без этой пары предложение часто теряет смысл или звучит незавершённо.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забыть, нужно задавать вопросы и слушать смысл предложения. Тогда главные слова находятся быстрее, почти как по подсказке.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примерах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предложении «Весна пришла» легко увидеть основу: весна называет предмет речи, а пришла сообщает, что произошло. Значит, грамматическая основа найдена правильно.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«Дети играют» и «Собака лает» действует тот же способ. Сначала ищем, о ком говорится, потом замечаем слово, которое рассказывает о действии.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главных членах предложения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— это дружная пара, без которой предложение не обходится. Находить их очень полезно: тогда текст становится понятнее, а мысли — точнее и аккуратнее.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2026-05-21T11:45:45Z</dcterms:created>
  <dcterms:modified xsi:type="dcterms:W3CDTF">2026-05-21T11:45:45Z</dcterms:modified>
</cp:coreProperties>
</file>