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Расы человека: понимание различий и единства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понятий и значимости уважения расовых отличий.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человеческих рас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«раса» впервые появился в XVI веке для описания внешних различий. В XIX веке появились первые классификации. Сегодня наука учитывает генетику и культуру, изучая разнообразие внутри популяций.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человеческих рас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каждой расовой группы наблюдается значительное разнообразие физических черт, не ограниченное стереотипами.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Расовые признаки включают цвет кожи, форму черепа, глаз, носа и волос, которые складывались под влиянием климата и окружающей среды.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во внешности не влияют на интеллект или личностные качества человека, что подтверждают современные исследования.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признаков помогает изучать многообразие, но не должно использоваться для оценок способностей или характера.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на расовые различия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климатические условия способствовали развитию разнообразных внешних признаков — от цвета кожи до строения лица, адаптируя человека к местным условиям.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Европеоиды обосновались в Европе и Азии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 Западная Азия стали родиной европеоидной расы, объединяющей множество народов с похожими биологическими признаками и историей.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Монголоиды, негроиды и австралоиды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Монголоидная раса распространилась в Азии, негроидная — в Африке к югу от Сахары, а австралоиды — в Австралии, Океании и некоторых регионах Азии.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формирование рас
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внутри Европы и Азии показывают широкий спектр адаптаций к климатическим и культурным условиям.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группа включает разнообразие: от скандинавов с северной внешностью до арабов и индийцев с более тёмным оттенком кожи.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раса самая распространённая, представители живут в Европе, Западной и Южной Азии, а также Северной Африке.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или смуглая кожа, прямые или волнистые волосы характерны для европеоидов, часто встречаются светлые глаза и узкий нос.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Европеоидная раса: особенности и территории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признаки монголоидов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Жёлтая кожа, тёмные прямые волосы и эпикантус — характерные черты. Лицо относительно широкое и плоское, что связано с адаптацией к холоду.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расселения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Монголоиды проживают в Китае, Монголии, Корее, Японии, а также среди коренных народов Северо-Восточной Сибири и обеих Америк.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Монголоидная раса: черты и распространение
</a:t>
            </a:r>
            <a:endParaRPr lang="en-US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Негроидная раса: особенности и ареал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Темная кожа, густые кудрявые волосы, широкий нос и полные губы — адаптации к жаркому климату и сильному солнечному излучению в Африке южнее Сахары.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Африки, негроидные группы представлены в Карибском регионе, США и Южной Америке, охватывая значительное культурное и географическое разнообразие.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Австралоиды и малые расы: характеристика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Австралоиды имеют тёмную кожу, волнистые или курчавые волосы, выраженные надбровные дуги и широкое лицо — особенности, связанные с длительной адаптацией в Океании.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расы уникальны своим культурным наследием и экологическими условиями проживания, сохраняя древние обычаи и традиционные навыки.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расы проживают в Австралии, на островах Океании, в Юго-Восточной Азии и Индии, включая группировки бушменов, папуасов и айнов.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905121"/>
            <a:ext cx="4534800" cy="302480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Антропологические исследования XX–XXI вв.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сравнительных расовых признаков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внешние характеристики рас по ключевым признакам приведены в таблице ниже. Отметим, что различия не отражают интеллектуальных или нравственных качеств.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различия связаны с адаптацией к климату, не определяют личностные свойства.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рас: эволюция и миграции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различия между расами минимальны — менее 0,1% генома, что подчёркивает единство человеческого вида несмотря на внешнее разнообразие.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расы возникли в результате миграции Homo sapiens из Африки около 60–100 тысяч лет назад, расселения и приспособления к разным климатическим условиям.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внешних признаков происходили постепенно под воздействием солнечного излучения, температур и других факторов окружающей среды.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Ричарда Левонтина, 1972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между и внутри рас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генетических различий наблюдается между отдельными людьми, а не между расами, подчёркивая единство человеческого вида.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подтверждает, что расы — лёгкие биологические вариации, а не чётко отделённые группы с существенными генетическими различиями.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47871"/>
            <a:ext cx="423000" cy="33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63990"/>
            <a:ext cx="423000" cy="33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Межрасовые браки и смешанные происхождения
</a:t>
            </a:r>
            <a:endParaRPr lang="en-US" sz="202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5750" y="2426050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глобализации и миграций число браков между представителями различных рас значительно выросло, что влияет на формирование многокультурных обществ.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70700" y="1909325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смешанных браков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979450" y="2421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Бразилии более 40% населения имеют смешанное происхождение, а в США и Мексике наблюдается постоянный рост доли смешанных расовых корней.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5463150" y="1909325"/>
            <a:ext cx="35736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разных странах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544625" y="4081075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Межрасовые браки способствуют культурному обмену, повышают взаимопонимание и уменьшают предрассудки между различными этническими и расовыми группами.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070700" y="3525450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общество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основных и малых рас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взгляд на расовую дифференциацию с учётом подгрупп и смешанных форм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взгляды на понятие расы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консенсус подчёркивает отказ от использования расовых классификаций как оснований для несправедливого отношения или предубеждений.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Раса рассматривается как социально-биологическая концепция, отражающая исторические и культурные различия, а не чётко определённые биологические категории.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показывают высокое сходство в ДНК всех людей, разница между расами минимальна и не оправдывает дискриминацию.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Антропология изучает расу в контексте эволюции и социальной динамики, признавая мультикультурность и индивидуальное разнообразие как ключевые аспекты.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конференции и права человека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Декларации ЮНЕСКО о расовой дискриминации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1950 и 1978 годах ЮНЕСКО опубликовала важные документы, провозглашающие равенство всех рас и призывающие к прекращению расовой дискриминации во всём мире.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форумы толерантности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XXI веке конференции по правам человека и культурному разнообразию способствуют формированию уважения к разным культурам и предотвращению расовых конфликтов.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Расовые стереотипы часто не имеют научного основания и ведут к социальной изоляции и конфликтам между группами населения.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законодательство во многих странах запрещает расовую дискриминацию, а образовательные программы способствуют формированию толерантности.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примеры, такие как рабство в США и апартеид в Южной Африке, демонстрируют тяжёлые последствия системной дискриминации.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расовых стереотипов и дискриминации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культурного разнообразия является основой гармоничного сосуществования и устойчивого развития мирового сообщества.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Межрасовое общение помогает разрушать предрассудки и формирует атмосферу взаимного уважения в обществе.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разных рас способствует обмену знаниями, инновациям и научному прогрессу в глобальном масштабе.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 включает язык, традиции, обычаи и искусство, отражая богатство человеческой истории и развития.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культурного разнообразия и межрасового общения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 ВОЗ, 2019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расовых групп в мире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преобладание европеоидов и монголоидов, а также разнообразие малых расовых групп в мировом населении.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отражает исторические миграции и адаптацию рас к разным регионам, являясь основой для антропологических исследований.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представители разных рас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Нельсона Манделы и Брюса Ли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Нельсон Мандела, борец за равноправие в ЮАР, стал символом мира. Брюс Ли принёс восточные боевые искусства и культуру в западный мир, укрепляя культурный обмен.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Альберта Эйнштейна и значение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Альберт Эйнштейн совершил революцию в науке, подтверждая вклад европеоидов в мировое знание. Вклад разных рас показывает важность сотрудничества и уважения.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расовых различий в современном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Минимальные биологические различия при огромном культурном разнообразии подчёркивают необходимость уважения и объединения для построения равноправного глобального общества.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2026-05-09T03:16:55Z</dcterms:created>
  <dcterms:modified xsi:type="dcterms:W3CDTF">2026-05-09T03:16:55Z</dcterms:modified>
</cp:coreProperties>
</file>