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Граждане, ученые и атлеты Древней Греции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традиции Греции — гражданство, знание и спорт — изменили историю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Греция стала особой страной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Древняя Греция стала особой страной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полисы, морская торговля и постоянное соперничество сделали греков особенно деятельными. В таких условиях ценились умение участвовать в делах города, учиться новому и побеждать честно.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Гражданином обычно считался свободный взрослый мужчина, родившийся в данном полисе. Такое происхождение считалось главным условием для участия в жизни города и защиты его интересов.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могли выступать на собраниях, голосовать, служить в войске и участвовать в решении важных вопросов. Вместе с правами они несли ответственность перед своим полисом.
</a:t>
            </a:r>
            <a:endParaRPr lang="en-US" sz="1290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не включали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рабы и переселенцы чаще всего не получали гражданских прав. Они жили и работали в полисе, но не влияли на управление им и не принимали ключевые решения.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в V веке до н. э. граждан было около 30 тысяч, тогда как жителей было намного больше. Это показывает, что политические права имели далеко не все.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считался гражданином полиса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жили разные группы людей, но их права сильно различались.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полисе и какие права они имели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распределялись неравно: полноправными участниками жизни полиса были только граждане.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устройству древнегреческого полиса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город, где граждане участвовали в управлении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народном собрании афиняне решали вопросы войны и мира, принимали законы и обсуждали налоги. Это было главное место, где голос граждан действительно имел значение.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 готовил предложения для собрания и помогал вести повседневные дела города. Он не заменял граждан, а организовывал работу полиса и подсказывал, что обсуждать.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присяжных состоял из обычных граждан, а не только из знатных людей. Это помогало афинянам чувствовать свою ответственность за справедливые решения.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с ограничениями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была важным достижением, но действовала только для части жителей. Женщины, рабы и метеки в управлении города не участвовали.
</a:t>
            </a:r>
            <a:endParaRPr lang="en-US" sz="11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становился гражданином полиса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что гражданин должен был быть образованным, сильным и готовым служить городу.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09161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39751"/>
            <a:ext cx="236400" cy="18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греческих мальчиков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учили читать, писать и считать, чтобы они могли понимать законы, вести дела семьи и уверенно участвовать в жизни полиса.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стихи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имели музыка, пение и заучивание Гомера. Греки верили, что через искусство человек учится чувствовать красоту и развивает характер.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палестре мальчики занимались упражнениями, борьбой и играми, укрепляя тело. Здесь они учились выдержке, дисциплине и умению соблюдать правила.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Гимнасий был местом более серьезной подготовки юношей. Там соединялись физические тренировки, беседы и воспитание будущего гражданина.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Калокагатия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калокагатии соединял красоту тела, ум и хорошие нравы. По мнению греков, настоящий человек должен быть не только сильным, но и достойным.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 ученые Древней Греции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учил 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не оставил письменных трудов, но прославился беседами, в которых помогал людям самим искать ответ. Он считал, что важно не просто знать готовое мнение, а уметь рассуждать, проверять свои мысли и понимать, что такое справедливость.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 Аристотель о человеке и государстве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размышлял о том, каким должно быть справедливое общество, а Аристотель изучал природу, политику и жизнь человека. Их труды показывают, что греки стремились объяснять мир не мифами, а логикой и наблюдением.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Фалес, Пифагор и Демокрит искали законы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наблюдал природу, Пифагор связывал числа с порядком мира, а Демокрит размышлял о мельчайших частицах вещества. Их идеи помогли грекам сделать первый шаг от простого любопытства к научному объяснению.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не делили знание на строгие школьные предметы, как сегодня. Их интересовало всё: от устройства Вселенной до здоровья человека и правил рассуждения.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греческой науки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развивались философия и математика, но остальные области тоже формировали научную традицию Греции.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направлениям науки Древней Греции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его ученики считали, что числа помогают понять устройство мира. Для них математика была не только расчетом, но и способом увидеть порядок в природе.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 «Начала»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собрал знания по геометрии в книгу «Начала». Он выстроил их так, чтобы каждое утверждение опиралось на доказательства и логическую последовательность.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 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изучал площадь, объем, рычаг и силу воды. Его исследования показывают, как греческие ученые соединяли наблюдение, опыт и точные рассуждения.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математики старались не просто измерять предметы, а объяснять, почему вывод верен. Именно поэтому их работы стали основой для будущей науки.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 геометрия в Древней Греции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забота о здоровье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больным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учил смотреть на человека внимательно: учитывать температуру, сон, аппетит, боль и общее состояние. Он считал, что понять болезнь можно через наблюдение, а не через рассказы о чудесах.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недугов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 острова Кос связывал болезни с питанием, образом жизни и состоянием тела. Такой подход был важным шагом к научной медицине, потому что объяснял болезнь естественными причинами.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именем Гиппократа связана клятва врача — обещание помогать больным честно и осторожно. Она напоминала, что врач отвечает не только за лечение, но и за свое поведение.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 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греков здоровье было условием активной и достойной жизни. Человек должен был быть не только сильным и умным, но и беречь тело, чтобы учиться, трудиться и служить полису.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воспитания гражданина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раннего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приучали к движению и дисциплине, чтобы они росли выносливыми и могли выдерживать трудности повседневной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в палестре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тренировались в беге, борьбе, прыжках и метаниях. Упражнения развивали силу, ловкость и умение соблюдать правила состязаний.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состязаниям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играми атлеты много упражнялись и следили за режимом. Победа зависела не только от силы, но и от терпения, самоконтроля и настойчивости.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победителя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побеждал, получал венок, почет и уважение сограждан. Для греков важнее денег была честь спортсмена и славное имя его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 — главный праздник эллинов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Олимпия собирала всю Грецию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в четыре года в Олимпии начинался большой праздник спорта. Сюда приезжали атлеты, зрители и жрецы из разных полисов, чтобы увидеть состязания и почтить богов. Для многих это было редкое время мирной встречи.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перемирие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 прекращались военные действия, чтобы участники могли добраться до Олимпии безопасно. Это правило показывало, что даже соперничающие города умели договариваться ради общего праздника и спортивной чести.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великие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Олимпийских, греки особенно ценили Дельфийские, Истмийские и Немейские игры. На стадионах звучали крики болельщиков, а победителей встречали как героев, ведь их успех прославлял родной полис.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соревнований требовали разных качеств: скорости, силы, выносливости или богатства команды. Именно поэтому древнегреческий спорт был одновременно зрелищным и очень разным.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виды состязаний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диаграммы, бег и борьба были наиболее распространены, а гонки колесниц — самыми престижными и дорогими.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 античных Олимпийских играх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83567"/>
            <a:ext cx="5163300" cy="22551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спортивные победы приносили славу атлету и его родному полису.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греческие атлеты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атлетов запоминали надолго, потому что они прославляли не только себя, но и свой город.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сведения и традиция Олимпийских игр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39369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одного человека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должен был участвовать в жизни полиса, обсуждать общие дела и защищать город. От него ожидали ответственности, умения говорить и уважения к законам.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учили людей размышлять, сравнивать и доказывать свои мысли. Их работа помогала грекам лучше понимать природу, человека и устройство 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Атлет развивал силу, выносливость и самодисциплину. Спортивные успехи показывали, что человек умеет побеждать не только соперника, но и собственную лень.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греческого мальчика к взрослой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воспитание соединяло обучение, физическую подготовку и обязанности гражданина.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современный мир унаследовал от греков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современный мир унаследовал от греков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науки, политики и спорта пришли из греческого языка. Храмы, статуи и стадионы тоже напоминают о культуре, которая сильно повлияла на весь мир.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Олимпиады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Олимпийские игры напоминают о древнем празднике в Олимпии. Они сохраняют идею честного соперничества, уважения к правилам и стремления к личному результату.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показали, что важны наблюдение, рассуждение и доказательство. Этот подход стал основой науки, которая не принимает утверждение на веру, а проверяет его фактами.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математика и геометрия стали основой школьного обучения. Знания о фигурах, доказательствах и логических выводах до сих пор помогают учиться точности и внимательному мышлению.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обсуждать общие дела и выбирать представителей связана с традициями полиса. Современные граждане многих стран участвуют в выборах и решают судьбу государства не силой, а голосом.
</a:t>
            </a:r>
            <a:endParaRPr lang="en-US" sz="10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права были не у всех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вне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полисов женщины не участвовали в народных собраниях и не решали государственные вопросы. Их жизнь была связана прежде всего с домом и семьей, а не с управлением.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без 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тяжелую работу и почти не имели прав. Они не могли свободно распоряжаться своей жизнью, поэтому их положение было самым зависимым в обществе.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без гражданства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Метеки жили и трудились в полисе, но не становились гражданами. Они платили налоги и приносили пользу городу, однако не участвовали в политике и судах на равных.
</a:t>
            </a:r>
            <a:endParaRPr lang="en-US" sz="1183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для немногих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Афинах участие в управлении было доступно только части населения. Это показывает, что древнегреческая демократия была важным достижением, но оставалась ограниченной по современным меркам.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Греция изменила историю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показала, как граждане, ученые и атлеты могут вместе укреплять общество. Их идеи о праве, знаниях и спорте до сих пор влияют на нашу жизнь.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2026-06-02T04:12:25Z</dcterms:created>
  <dcterms:modified xsi:type="dcterms:W3CDTF">2026-06-02T04:12:25Z</dcterms:modified>
</cp:coreProperties>
</file>