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литературного языка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Понимаем, как язык помогает говорить, объяснять, убеждать и создавать образы.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стиль меняет речь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друзьями, в учебнике и в заявлении мы говорим по-разному: меняются слова, тон и построение фраз. Именно поэтому у литературного языка есть стили, каждый из которых подходит своей ситуации общения.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литературный язык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подчиняется правилам произношения, ударения, орфографии, грамматики и употребления слов. Эти нормы делают речь понятной, грамотной и общей для всех носителей языка.
</a:t>
            </a:r>
            <a:endParaRPr lang="en-US" sz="1337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Образцовая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литературный язык используют в школе, книгах, СМИ и официальных документах. Он считается самой правильной и устойчивой формой национального языка, на которую ориентируются носители речи.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Закреплённые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литературного языка описаны в словарях, учебниках и справочниках. Благодаря этому можно проверить написание слова, ударение или форму, если возникают сомнения в речи или на письме.
</a:t>
            </a:r>
            <a:endParaRPr lang="en-US" sz="1315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стилей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стили показывают, как одни и те же нормы работают в разных условиях. Меняются цель, адресат и ситуация, а значит, меняются и языковые средства, которые мы выбираем.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стили и их сферы употребления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используется каждый стиль и какую задачу он выполняет.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стиля зависит не только от темы, но и от цели речи, адресата и обстановки общения.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«Стили литературного языка»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мы используем дома, в школе, на улице и в переписке с близкими людьми. Он помогает быстро обмениваться мыслями в привычной, непринуждённой обстановке.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часто встречаются короткие предложения, неполные фразы и обращения. Говорящий не всегда строит высказывание строго, потому что важнее естественность и скорость общения.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разговорного стиля характерны частицы, междометия и слова с эмоциональной окраской. Они помогают передать удивление, радость, недовольство или просьбу без длинных объяснений.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обычно строится как диалог. В ней много бытовых слов и живых интонаций, поэтому она звучит свободно и близко к обычной 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в учебе и книгах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нужен там, где важно ясно и точно объяснить факт, явление или правило. Он помогает не просто сообщить информацию, а сделать её понятной и проверяемой.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 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научном тексте часто используются термины, определения и слова, которые называют признаки предметов или явлений. Благодаря этому речь становится точной и не допускает двусмысленности.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стиля особенно важны причинно-следственные связи: почему что-то происходит, как одно явление связано с другим, к какому выводу можно прийти. Текст строится последовательно.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научной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научному стилю относятся учебный параграф, доклад, сообщение, статья и краткое объяснение правила. Такие тексты можно встретить в учебниках, энциклопедиях и справочниках.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пяти стилей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стили различаются не только словами, но и основной целью речи.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стиля своя ведущая функция, поэтому один и тот же смысл по-разному оформляется в разных ситуациях.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«Стили литературного языка»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нужен в заявлениях, расписках, правилах, приказах и справках. Он связан с документами, которые должны точно передавать сведения и не вызывать разночтений.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официально-делового стиля характерны стандартные обороты, строгий порядок слов и отсутствие эмоциональности. Автор старается не украшать текст, а сделать его максимально ясным.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требование к документу — чтобы его можно было понять без двойного смысла. Поэтому здесь особенно важны точность, чёткие формулировки и проверенные слова.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этого стиля обычно строятся по установленному образцу. Такая форма помогает быстро находить нужную информацию и делает документ удобным для чтения и использования.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стиль текста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 шагом определить, к какому стилю относится текст.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статьи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встречается в новостях, статьях, интервью, репортажах и выступлениях. Он нужен там, где важно не только сообщить факт, но и показать его общественное значение.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95691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текст соединяет сообщение о событии с отношением автора к нему. Поэтому в нём могут появляться оценочные слова, которые помогают понять, как автор воспринимает происходящее.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29781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заголовки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стиля характерны выразительные заголовки, риторические вопросы, повторы и призывы. Такие приёмы помогают привлечь внимание и выделить главное среди других сообщений.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63884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часто обращается к вопросам, которые важны для многих людей: учебе, природе, безопасности, культуре, жизни города. Это делает текст актуальным и значимым.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197975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подбора слов, интонации и фактов автор может повлиять на читателя или слушателя. Публицистический стиль не только информирует, но и побуждает задуматься.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 нужен, чтобы не просто сообщить факт, а показать его ярко и живо. Он помогает читателю увидеть героя, место действия, настроение и важные детали глазами автора.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на 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стиле часто используются эпитеты, метафоры и сравнения. Они делают текст выразительным, вызывают эмоции и помогают почувствовать радость, тревогу, удивление или грусть вместе с героями.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движение речи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не бывает однообразным: в нём встречаются диалоги, разные интонации и смена темпа. Благодаря этому события воспринимаются естественно, а речь персонажей звучит убедительно.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Уместен в 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художественный стиль встречается в сказках, рассказах, повестях, стихах и романах. Его задача — не доказать, а образно показать, поэтому точность здесь сочетается с красотой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признаки стилей в сравнении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по лексике и построению предложений можно распознать стиль текста и понять его назначение.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легче узнать не только по словам, но и по тому, как построен текст и каким тоном он звучит.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признакам пяти стилей литературного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 в реальной речи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стиль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тексте могут появляться элементы разных стилей, но обычно один из них остаётся основным. Именно он определяет цель текста, его тон и общий способ выражения мысли.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261650" y="2334497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бывает уместным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сочинении можно встретить художественные детали и небольшую оценку, а в заметке — разговорное слово. Такое смешение не мешает, если оно помогает точнее передать мысль.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261625" y="3678995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ситуацию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Неудачно подобранные слова нарушают понимание текста. Поэтому при выборе языковых средств нужно смотреть на задачу, адресата и обстановку общения, а не только на красоту выражения.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стили помогают понимать текст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определить задачу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узнать стиль текста, становится понятнее, зачем он написан: объяснить, сообщить, убедить, оформить или создать образ. Это помогает не теряться при чтении и точнее понимать смысл.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адресата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стилю можно догадаться, кому адресован текст: однокласснику, читателю газеты, ученику, специалисту или широкому кругу людей. Это помогает выбрать верный тон при ответе или пересказе.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 официально-деловой тексты требуют особой точности, а художественный допускает образность. Знание стиля помогает понять, где важны факты, а где — впечатление и настроение.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нужные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стиль, ему легче подобрать подходящие слова для сочинения, сообщения или ответа у доски. Речь становится более уместной, ясной и грамотной.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помогают узнать стиль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яркости признаков видно, что некоторые стили распознаются по особым словам, а другие — по характерным построениям предложений и интонации.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Научный, официально-деловой и художественный стили легче всего различить по устойчивым признакам; разговорный и публицистический чаще требуют внимания к тону и ситуации.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пяти стилей литературного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литературного языка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литературного языка помогают правильно произносить слова и ставить ударение. Это важно, потому что ошибка в произношении сразу делает речь менее точной и может отвлечь слушателя.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учат писать слова без ошибок. В учебе это особенно важно: грамотное письмо показывает, что текст можно читать легко и без лишних догадок.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нормы регулируют построение словосочетаний и предложений. Благодаря им речь остаётся связной, а мысли выражаются понятно, последовательно и без нарушений смысла.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Уместный выбор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касаются и словоупотребления: одно и то же слово не всегда подходит в любой ситуации. В разных стилях выбирают разные средства, чтобы сохранить точность или выразительность.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25" y="1782800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природе можно говорить как о предмете изучения: описывать явления, причины смены сезонов и связи между погодой, растениями и животными. Такой текст будет точным и спокойным.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 же тему можно подать как новость о защите лесов или о погодных изменениях. Тогда важны факты, общественный интерес и краткое, понятное сообщение без лишних подробностей.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о природе автор показывает краски, звуки и настроение. Здесь важны яркие детали, сравнения и образные слова, чтобы читатель не только понял, но и почувствовал.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тема звучит по-разному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автор выбирает стиль текста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замысел превращается в текст с подходящими языковыми средствами.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стили речи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стилей помогает писать сочинения и изложения более точно. Ученик легче подбирает слова, понимает, где нужен нейтральный тон, а где уместна выразительность.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помогают быстрее разбираться в книгах, новостях, правилах и учебных материалах. Когда ясно, какой это стиль, легче понять цель текста и главную мысль.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на 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говорить по ситуации: в одном случае нужен короткий точный ответ, в другом — объяснение с примерами. Понимание стилей делает устную речь увереннее.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культуру 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стилей учит выбирать слова уважительно, понятно и уместно. Это полезно не только в школе, но и в обычном общении с людьми, письме и переписке.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 — это точный выбор речи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литературного языка помогают говорить и писать по-разному, но всегда уместно. Если учитывать цель, адресата и ситуацию, речь становится точнее, выразительнее и понятнее для собеседника.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2026-05-28T06:49:40Z</dcterms:created>
  <dcterms:modified xsi:type="dcterms:W3CDTF">2026-05-28T06:49:40Z</dcterms:modified>
</cp:coreProperties>
</file>