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679700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экологии: обзор и ключевые темы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взаимосвязи живых организмов и их среды обитания в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роль экологии в современном мире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как наука возникла в XIX веке и с тех пор стала ключевой для понимания влияния человека на природу, а также разработки устойчивых способов природопользования.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экосистема и из чего она состоит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представляет собой сообщество живых организмов, которые взаимодействуют друг с другом на определённой территории.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живых существ, в экосистему входят неживые компоненты: вода, воздух, почва, температура и свет, создающие условия для жизни.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всеми этими элементами происходит обмен веществ и энергии, что поддерживает постоянство и жизнеспособность системы.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экосистем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экосистемы — уникальные 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массивы, степи и пустыни представляют собой разнообразные природные экосистемы с характерными растениями и животными, приспособленными к местным условиям.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экосистемы: коралловые рифы и их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— сложные и красочные экосистемы, где обитают тысячи видов морских организмов, взаимозависимых в пищевых и энергетических сетях.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экосистемы и их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— это искусственно созданные экосистемы, где природа сосуществует с человеком, создавая уникальные условия и влияя на биологическое разнообразие.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среды на жизнь организмов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определяют взаимодействия между животными и растениями — от конкуренции до взаимовыгодного сотрудничества.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включают параметры неживой среды, такие как температура, влажность и освещённость, оказывающие прямое воздействие на рост и развитие.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дневная температура стимулирует фотосинтез растений, а ночная — влияет на процессы дыхания и обмен веществ.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в почве поддерживает активность микроорганизмов, что способствует питанию растений и восстановлению экосистемы.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— последовательность передачи энергии от растений к травоядным и далее к хищникам, поддерживающая жизнь в экосистемах.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сеть объединяет несколько цепей, показывая сложные пищевые связи и зависимость различных видов друг от друга.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пищевых цепей и сетей в природе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энергии на каждом уровне питания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энергии теряется за счёт дыхания, движения и тепла, ограничивая длину пищевой цепи.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всего около 10% энергии снижает возможность существования большого числа высших хищников.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экологии, данные 2023 года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круговороты веществ в природе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испаряется, затем осаждается в виде осадков, впитывается почвой и участвует в жизненных процессах организмов.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углерода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циркулирует через фотосинтез, дыхание и разложение органических остатков живых существ.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фиксируют атмосферный азот, который затем используется растениями, а после разложения возвращается в почву.
</a:t>
            </a:r>
            <a:endParaRPr lang="en-US" sz="10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 его значение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и видовое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генов и видов способствует адаптации экосистемы к изменениям и повышает её устойчивость к стрессам и болезням.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Экосистемное разнообразие: тропики и 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и коралловые рифы обладают огромным числом видов и сложными структурами, что поддерживает стабильность природы.
</a:t>
            </a:r>
            <a:endParaRPr lang="en-US" sz="11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1201" y="1377928"/>
            <a:ext cx="148500" cy="2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0951" y="3197878"/>
            <a:ext cx="189000" cy="216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защиты окружающей среды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 парниковых газов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вредных выбросов способствует замедлению климатических изменений и улучшению качества воздуха.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сточных вод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и обработка воды предотвращают загрязнение рек и озёр, сохраняя водные экосистемы.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мусора облегчает переработку и снижает загрязнение почвы и воды.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помогает восстановить биотопы, защищает почву и улучшает микроклимат.
</a:t>
            </a:r>
            <a:endParaRPr lang="en-US" sz="10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загрязнения окружающей среды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сектор загрязняет воздух, воду и почву по-разному, создавая серьёзные экологические риски и ухудшая здоровье людей и животных.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транспорт формируют основную экологическую нагрузку, поэтому меры контроля в этих сферах критически важны для снижения загрязнений.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Министерства природных ресурсов РФ, 2023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ведёт к масштабной вырубке лесов и потере естественных местообитаний, что снижает биологическое разнообразие и ухудшает качество воздуха и воды.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природу и экосистемы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способствует исчезновению природных экосистем, увеличению отходов и заставляет диких животных покидать привычные территории, что нарушает природный баланс.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проблемы современности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происходит из-за накопления парниковых газов, что ведёт к повышению температуры и экстремальным погодным условиям по всему миру.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Вымирание видов связано с утратой мест обитания и внедрением чужеродных видов, что ставит под угрозу экосистемы и биологическое разнообразие.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океанов пластиком и химическими веществами приводит к гибели морских обитателей и нарушает пищевые цепочки в морской среде.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9324"/>
            <a:ext cx="4794300" cy="16145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причины вымирания редких видов животных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текущие данные о численности редких видов и основных факторах, угрожающих их существованию.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Экстренные меры по защите и восстановлению численности этих видов необходимы для предотвращения их полного исчезновения.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2023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России: охрана природы и науки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ООПТ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Федерация насчитывает свыше 100 заповедников и национальных парков, которые защищают уникальные экосистемы и редкие виды животных и растений. Они служат базой для экологических исследований и мониторинга состояния природы.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Байкальский заповедник: природное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 охраняет древнее озеро Байкал и его богатую биоразнообразную среду. Благодаря статусу объекта Всемирного наследия ЮНЕСКО он поддерживает сохранение множества эндемичных видов и природных процессов.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развитие: баланс между человеком и природой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требует рационального использования природных ресурсов, чтобы сохранить их для будущих поколений и уменьшить вред окружающей среде.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возобновляемых источников энергии и переработки отходов снижает нагрузку на экосистемы и способствует экономическому росту без ущерба для природы.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 чистое земледелие и сокращение пластика помогают сохранить здоровье почв и водных ресурсов, укрепляя устойчивость экосистем.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2015 года нацелено ограничить повышение температуры на планете ниже 2°C. Россия реализует программы энергоэффективности и сохранения лесов в рамках этих инициатив.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Киотский протокол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Киотский протокол, подписанный в 1997 году, устанавливает обязательства стран по сокращению выбросов парниковых газов, способствуя борьбе с глобальным потеплением.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по охране окружающей среды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и формирование культуры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формирует у молодёжи ответственный подход к природе через проекты по сортировке отходов и экологические акции в школах.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Экоклубы и кружки развивают практические навыки защиты природы, вовлекая детей в посадку деревьев и мониторинг состояния окружающей среды.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и социальные сети способствуют популяризации экокультуры, поддерживая экологические инициативы и стимулируя граждан к активным действиям.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инициативы и движение молодёжи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Проекты, такие как RecycleMap и 'Собиратор', помогают миллионам людей сортировать отходы правильно, снижая количество мусора на свалках и уменьшая загрязнение окружающей среды.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Акция 'Час Земли'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Ежегодная глобальная инициатива вдохновляет миллионы людей выключать свет на один час, привлекая внимание к проблемам климатических изменений и необходимости бережного отношения к природе.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волонтёрские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группы, например 'Мусора.Больше.Нет', организуют уборки территорий и агитацию за экологичный транспорт, вовлекая молодых людей в практическую охрану окружающей среды.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будущее планеты: ответственность каждого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об экологии необходимы для осознания влияния человека на природу и выбора устойчивых решений, обеспечивающих гармонию и сохранение жизни на Земле для будущих поколений.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2026-05-08T04:34:14Z</dcterms:created>
  <dcterms:modified xsi:type="dcterms:W3CDTF">2026-05-08T04:34:14Z</dcterms:modified>
</cp:coreProperties>
</file>