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 Sport macht gesund: тема урока немецкого языка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здоровье и полезные привычки на немецком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 школьной жизни, хобби и самочувствии. Здесь часто встречаются конструкции с machen: Sport machen, Pause machen, Fortschritte machen. Ученики учатся рассказывать, зачем они занимаются спортом и как движение влияет на настроение и работоспособность.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спорта в повседневной немецкой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фразы позволяют быстро начать разговор по теме и перейти к личному мнению.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модели помогают сразу строить простые высказывания о спорте и здоровье.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немецкого языка для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слов чаще всего нужны для коротких ответов и диалогов на уроке.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теме «Sport macht gesund»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темы — на спорте и полезных привычках; именно они образуют основу учебных высказываний.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связано с темой «Sport macht gesund»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спорта и активностей на немецком языке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ребята выходят на площадку и сразу начинают движение: кто-то играет в футбол, кто-то бегает, а кто-то катается на велосипеде. В разговоре звучат простые сочетания: Fußball spielen, laufen, Rad fahren. Такие сцены помогают запомнить лексику через привычную школьную жизнь.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на школьной площадке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 спортивном зале
</a:t>
            </a:r>
            <a:endParaRPr lang="en-US" sz="1409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ученики занимаются по кругу: прыгают, разминаются, играют в баскетбол и волейбол. Здесь удобно использовать слова das Training, turnen, Basketball spielen и Volleyball spielen. Ситуация показывает, как спортивные действия связаны с командой, правилами и регулярными занятиями.
</a:t>
            </a:r>
            <a:endParaRPr lang="en-US" sz="98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выходной с друзьями
</a:t>
            </a:r>
            <a:endParaRPr lang="en-US" sz="1378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выходной день подростки встречаются во дворе или в парке. Одни плавают в бассейне, другие танцуют, третьи просто много ходят пешком и больше двигаются. Такой сюжет помогает увидеть, что спорт бывает не только на уроке, но и в свободное время.
</a:t>
            </a:r>
            <a:endParaRPr lang="en-US" sz="10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7762"/>
            <a:ext cx="4365000" cy="18551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немецкого языка для 7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слова, которые особенно часто нужны для простых сообщений о здоровье и активности.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легко соединяются в короткие фразы и помогают говорить о здоровье без сложных конструкций.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темы: спорт, здоровье, настроение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повествовательных предложениях глагол стоит на втором месте: Ich treibe Sport. Wir spielen Fußball. Meine Schwester schwimmt gern.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модель: простые предложения о спорте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начале стоит обстоятельство времени, порядок слов сохраняется: Am Dienstag spiele ich Basketball. Так легко говорить о расписании тренировок и занятиях по дням недели.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вопросов по теме используются короткие модели: Machst du Sport? Was machst du in deiner Freizeit? Wie oft gehst du ins Training? Они подходят для диалога в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короткое высказывание о спорте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алгоритма для устного ответа и мини-текста.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пользы спорта удобно использовать слова gesund bleiben, fit sein, stärker werden, Energie haben. Они помогают говорить о том, как движение влияет на тело и настроение.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связи строятся просто: Sport ist gesund, weil er den Körper stärkt. Regelmäßige Bewegung hilft beim Lernen und verbessert die Konzentration — это важные модели для школьного ответа.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спорт полезен: лексика для описания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сравнивать любимые занятия и использовать слова beliebt, sehr beliebt и regelmäßig в речи.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диаграмма по теме «Sport macht gesund»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 баскетбол выглядят особенно привлекательными, но остальные активности тоже остаются важной частью школьного спорта.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 среди школьников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2119" y="1498328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для частоты занятий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jeden Tag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означает «каждый день» и помогает говорить о регулярной привычке. Оно удобно в коротких фразах о спорте, зарядке и режиме дня школьника.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oft переводится как «часто». Его используют, когда нужно показать, что занятия спортом происходят не случайно, а повторяются в течение недели.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zweimal pro Woche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указывает точную частоту и делает ответ конкретным. С ним легко рассказать о тренировках, секциях и школьных спортивных привычках без длинных объяснений.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Wochenende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связать спорт со свободным временем. Школьники часто говорят о прогулках, плавании или играх именно в выходные дни.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manchmal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manchmal означает «иногда» и показывает, что спортивная активность не постоянная. Оно полезно для честных и естественных ответов о личном распорядке.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35138"/>
            <a:ext cx="4164900" cy="21130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«Sport macht gesund»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готовые модели для устной речи и короткого письма. Она помогает быстро выбрать нужный тип высказывания и построить простое предложение по теме спорта.
</a:t>
            </a:r>
            <a:endParaRPr lang="en-US" sz="96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образцы охватывают основные речевые ситуации: утверждение, вопрос и ответ. Они подходят для быстрого повторения и самостоятельного составления новых фраз.
</a:t>
            </a:r>
            <a:endParaRPr lang="en-US" sz="1016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по теме для 7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спорт и повседневная жизнь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die Pause дети играют, бегают или просто активно отдыхают на dem Schulhof. Это помогает переключиться и сохранить хорошее настроение.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может гулять, кататься на велосипеде или отдыхать с семьёй. Так спорт естественно соединяется с повседневным режимом и досугом.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физкультуры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часто начинается с der Sportunterricht. На уроке ученики двигаются, тренируют выносливость и используют спортивную лексику в реальной учебной ситуации.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идут in den Verein или на das Training. Там они занимаются в секции, встречаются с друзьями и развивают свои навыки.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 и секции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школах спорт часто связан с уроками физкультуры и дополнительными секциями. Ученики учатся работать в команде, соблюдать правила и регулярно двигаться.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после уроков и на 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могут заниматься в der Verein, ходить пешком, ездить на велосипеде или плавать. Такие формы активности поддерживают здоровье и делают отдых более разнообразным.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 Германии: школьные и внешкольные формы активности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лексики к мини-рассказу о себе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отдельных слов и фактов о спорте получить короткий личный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und соединяет действия и помогает перечислять привычки. С его помощью легко сказать, что ученик занимается спортом и одновременно любит прогулки или игры.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союзные слова и связки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aber нужен для противопоставления. Он показывает, что один вид активности нравится больше, а другой тоже остаётся важным и полезным для здоровья.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weil вводит причину. В теме спорта он особенно важен, потому что помогает объяснить, почему человек тренируется, двигается и хочет быть в форме.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deshalb помогает сделать вывод. Оно удобно в коротком тексте, когда нужно связать пользу спорта с личным решением заниматься регулярно.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сам факт занятий, но и их заметные последствия для повседневной жизни школьника.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сравнения образа жизни, без статистической выборки
</a:t>
            </a:r>
            <a:endParaRPr lang="en-US" sz="947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связана с лучшим самочувствием и настроением, а редкая — чаще с усталостью и меньшей выносливостью.
</a:t>
            </a:r>
            <a:endParaRPr lang="en-US" sz="124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спортивных привычек: регулярно и редко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Sport, gesund, fit и trainieren нужны для самых простых сообщений о здоровье. Они помогают понять основную мысль текста и назвать своё отношение к спорту.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spielen, schwimmen и laufen описывают действия, а слова die Bewegung, die Kraft и die Ausdauer показывают, как спорт влияет на тело и способности ученика.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Pause, das Team и die Freizeit связывают спорт с жизнью школьника. Благодаря им можно говорить не только о тренировке, но и о досуге.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Sport machen, ins Training gehen, fit bleiben, Spaß machen и gesund leben удобны для ответов, мини-диалогов и коротких письменных текстов.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к теме для чтения и письма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устного ответа удобно использовать короткие фразы: Sport ist gesund. Ich treibe gern Sport. In meiner Freizeit spiele ich Fußball. Такие предложения звучат просто и естественно.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небольшого текста подходят модели с выводом: Regelmäßige Bewegung macht fit. Sport macht Spaß und hilft dem Körper. Они показывают не только действие, но и его пользу.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речевые образцы по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macht gesund — главное, что мы запомнили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помогает говорить о спорте, здоровье и привычках по-немецки. Теперь можно называть виды активности, строить простые предложения и объяснять, почему Bewegung wichtig ist.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2026-05-25T02:08:14Z</dcterms:created>
  <dcterms:modified xsi:type="dcterms:W3CDTF">2026-05-25T02:08:14Z</dcterms:modified>
</cp:coreProperties>
</file>