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жизни: основные понятия и направления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создают среды, в которых обитают другие существа, влияя на природу.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понятия организменной среды в биологии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Мёбиус ввёл термин «биоценоз» — сеть живых сообществ, взаимодействующих между собой. Организменная среда изучалась как ключевой фактор влияния организмов на климат, почву и пищевые цепи, формируя эволюцию на планете.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биологии выделяют четыре среды: водную, наземно-воздушную, почвенную и организменную, каждая со своими характеристиками и обитателями.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— это существование одних организмов внутри или на других, формируя сложные взаимодействия и взаимозависимости.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формы взаимодействия в этой среде — паразитизм, симбиоз и комменсализм — определяют связь видов между собой.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служат бактерии внутри человека, грибки на растениях, а также паразитические черви и различные симбиотические отношения.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 жизни и их особенности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деревьев — дом для лишайников и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деревьев служит средой для лишайников и разнообразных насекомых. Они взаимодействуют, образуя уникальные сообщества, важные для лесных экосистем и биоразнообразия.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хищников и их жертв на уровне организменной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хищные организмы тесно связаны с хозяевами, используя их тело как среду для охоты и размножения, что показывает сложность биологических взаимодействий.
</a:t>
            </a:r>
            <a:endParaRPr lang="en-US" sz="92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кишечник – мир микробов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кишечника человека обитает множество бактерий, которые помогают переваривать пищу и защищают от вредных микробов. Этот микрокосмос — пример организменной среды, поддерживающей здоровье человека.
</a:t>
            </a:r>
            <a:endParaRPr lang="en-US" sz="82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как экосистемы внутри себя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типа взаимодействий организмов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— взаимодействие с взаимной выгодой, где оба организма получают пользу и улучшают свои шансы на выживание.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отношения, при которых один организм использует другого в своих интересах, часто причиняя вред хозяину.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Коменсализм — взаимоотношения, в которых один получает выгоду, а другой остаётся незатронутым и не испытывает ни вреда, ни пользы.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поселяются на растениях, высасывая соки и нарушая их рост. Это ведёт к снижению урожайности и ухудшению состояния экосистемы.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паразиты растений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 живут на коже и перьях птиц, а также на шерсти млекопитающих, вызывая зуд и ослабляя здоровье животных, становясь источником болезней.
</a:t>
            </a:r>
            <a:endParaRPr lang="en-US" sz="84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 на птицах и животных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Глисты живут в пищеварительной системе животных, питаясь за счёт хозяина. Они могут вызывать болезни, снижая общую выносливость и репродуктивные способности животного.
</a:t>
            </a:r>
            <a:endParaRPr lang="en-US" sz="793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Глисты у млекопитающих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влияние и разновидности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партнёрство грибов и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это симбиоз грибов с корнями деревьев, где грибы улучшают поглощение воды и питательных веществ, а деревья обеспечивают их органическими веществами.
</a:t>
            </a:r>
            <a:endParaRPr lang="en-US" sz="95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Бактерии-жвачные в желудках коров
</a:t>
            </a:r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бактерии помогают коровам эффективно переваривать грубую растительную пищу, обеспечивая животных энергией и улучшая их пищеварение.
</a:t>
            </a:r>
            <a:endParaRPr lang="en-US" sz="923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союз гриба и водоросли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представляют собой симбиотическую связь между грибом и водорослью, позволяющую им совместно выживать в сложных условиях и колонизировать скалистые поверхности.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сотрудничество для выживания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Коменсализм: польза для одного без вреда другому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Рак-отшельник использует пустые раковины других животных для защиты, не повреждая самих бывших хозяев.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собирают клещей и насекомых с тела крупных животных, получая пищу, оставаясь безвозмездными помощниками.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мелкие организмы живут на крупных, пользуясь их защитой и переносом, при этом не влияя на здоровье хозяина.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44593"/>
            <a:ext cx="3147000" cy="104591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организменных взаимодействий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отличия паразитизма, симбиоза и комменсализма по характеристикам, примерам и влиянию на хозяев и экосистемы.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классификация помогает понять разнообразие и взаимосвязи в природе.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организмов по видам взаимодействий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организмов организуют жизнь через паразитические отношения, что подчеркивает значимость этих связей в природе.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доминирование паразитических связей, влияющих на структуру биосферы и эволюцию видов.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экологических исследований, 2023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паразитируют на растениях, повреждая листья и снижая их жизнеспособность. Например, мучнистая роса образует белый налёт, влияя на фотосинтез и здоровье растения.
</a:t>
            </a:r>
            <a:endParaRPr lang="en-US" sz="768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паразиты на листьях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бобовых растений образуют узелки, в которых живут азотфиксирующие бактерии. Этот союз улучшает плодородие почвы, обеспечивая растения азотом и способствуя росту культур.
</a:t>
            </a:r>
            <a:endParaRPr lang="en-US" sz="791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бобовых с бактериями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Лишайники, состоящие из гриба и водоросли, обильно поселяются на коре деревьев, используя их как надёжную опору для роста. Такие колонии поддерживают микроклимат и служат укрытием для мелких насекомых.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на древесной коре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организменной среды у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Глисты внутри кишечника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гельминтов живут внутри кишечника животных, потребляя питательные вещества. Их заражение приводит к ухудшению здоровья и снижению энергии у хозяина.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бактерии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и кишечнике многих животных обитают бактерии, помогающие расщеплять пищу и синтезировать витамины. Это взаимовыгодное соседство поддерживает нормальное пищеварение.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— внешние паразиты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прикрепляются к коже животных, питаясь кровью и перенося болезни. Они способны снижать сопротивляемость хозяина и вызывают зуд и воспаление.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в организменной среде животных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такие как амёбы и инфузории, могут служить убежищем для меньших организмов, обеспечивая защиту и доступ к пище в микросреде.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одноклеточные как жильё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микросреды происходят разнообразные формы взаимодействий: от конкуренции до симбиоза, которые влияют на устойчивость и развитие микробных сообществ.
</a:t>
            </a:r>
            <a:endParaRPr lang="en-US" sz="810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взаимодействия внутри микромира
</a:t>
            </a:r>
            <a:endParaRPr lang="en-US" sz="864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— вирусы, паразитирующие внутри бактерий. Они внедряются в бактерии, размножаются и могут влиять на популяцию микробов и их способность к выживанию.
</a:t>
            </a:r>
            <a:endParaRPr lang="en-US" sz="841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Вирусы-бактериофаги внутри бактерий
</a:t>
            </a:r>
            <a:endParaRPr lang="en-US" sz="91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как среда жизни для других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укрепляет экосистему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усиливают продуктивность и устойчивость природы. Такие союзы улучшают обмен веществ и помогают видам адаптироваться к изменяющимся условиям.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способствует развитию новых видов и биологических свойств, увеличивая разнообразие жизни и укрепляя экосистемные связи между организмами.
</a:t>
            </a:r>
            <a:endParaRPr lang="en-US" sz="934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через паразитизм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контролируют рост популяций своих хозяев, предотвращая перенаселение и истощение ресурсов. Это способствует стабильности экосистем и снижает риск экологических катастроф.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организменной среды на природу: плюсы и минусы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 жизни в организменной среде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оснащены присосками и крючками для надёжного закрепления на теле хозяина, что предотвращает их удаление и облегчает доступ к питанию.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организмы вырабатывают вещества, защищающие их от иммунной системы хозяина и конкурентов, обеспечивая долговременное сотрудничество.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Комменсалы могут постепенно развивать дополнительные преимущества, перерастая в симбионтов и активнее взаимодействуя с организмом-хозяином.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организмы обладают специализированными структурами, позволяющими эффективно использовать ресурсы организменной среды и избегать конкуренции.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паразиты, такие как аскариды и острицы, могут инфицировать человека, вызывая дискомфорт и заболевания. Контроль за чистотой и личной гигиеной помогает снизить риски заражения.
</a:t>
            </a:r>
            <a:endParaRPr lang="en-US" sz="737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Паразиты, вызывающие болезни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Поддерживая гармонию между организмом и микрофлорой, человек улучшает самочувствие и снижает вероятность развития хронических заболеваний, включая аллергии и воспаления.
</a:t>
            </a:r>
            <a:endParaRPr lang="en-US" sz="818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здорового взаимодействия
</a:t>
            </a:r>
            <a:endParaRPr lang="en-US" sz="968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у человека обитает множество бактерий, которые поддерживают пищеварение, синтезируют витамины и укрепляют иммунитет. Их баланс важен для общего здоровья и защиты от болезней.
</a:t>
            </a:r>
            <a:endParaRPr lang="en-US" sz="714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Микробиота кишечника и её роль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и человек: польза и риски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защиты хозяев от паразитов и симбионтов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продуцирует антитела и формирует барьеры, которые препятствуют проникновению и размножению паразитов внутри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животных кожа утолщается, а выделяемые яды отпугивают паразитов, снижая вероятность заражения и облегчая борьбу с вредителями.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симбиотических организмов хозяева создают благоприятные условия, обеспечивая питательными веществами и защищая их от негативных факторов среды.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организменной среды на экосистему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процессы и адаптации в природных сообществах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об организменной среде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паразиты способны менять поведение хозяев: например, ленточные черви заставляют ракообразных приближаться к свету, что повышает шансы заражения следующего хозяина — птицы.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95% живых организмов на Земле в какой-то момент своей жизни взаимодействуют с другой формой жизни, используя её как среду обитания или партнёра по отношению.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— ключ к устойчивости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обеспечивает баланс и эволюцию природы, поддерживая взаимосвязи и биоразнообразие. Понимание этих процессов помогает охранять природу и заботиться о здоровье человека.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2026-05-08T15:41:47Z</dcterms:created>
  <dcterms:modified xsi:type="dcterms:W3CDTF">2026-05-08T15:41:47Z</dcterms:modified>
</cp:coreProperties>
</file>