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0525" y="342150"/>
            <a:ext cx="37719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0525" y="2046219"/>
            <a:ext cx="60864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Обзор. Хордовые и Земноводные: роль и значение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Хордовые имеют внутренний скелет, земноводные — первые животные, освоившие сушу.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хордовых и земноводных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«хордовые» появилось в XIX веке. Земноводные сформировались около 360 млн лет назад, став переходной формой от воды к суше. Изучение этих животных помогает понять эволюцию позвоночных и адаптацию к разным средам.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— гибкий осевой стержень, присущий хордовым на одной из стадий развития. Она поддерживает тело и служит основой для формирования позвоночника.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— опора тела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 развивается в виде трубки над хордой, а жаберные щели в глотке обеспечивают газообмен и питание у ранних форм.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трубка и жаберные щели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Хордовые имеют обособленную систему кровообращения с кровью в сосудах, что обеспечивает эффективный обмен веществ и доставку кислорода.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кровеносная система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признаки хордовых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ведут двоякий образ жизни: личинки развиваются в воде, взрослые особи — на суше. Такая адаптация требует комплекса приспособлений.
</a:t>
            </a:r>
            <a:endParaRPr lang="en-US" sz="855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между водой и сушей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способны дышать через влажную кожу и лёгкие, что позволяет выживать и в водной, и в наземной среде.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кожей и лёгкими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откладывания яиц земноводным нужна вода — их потомство развивается в водной среде, где личинки проходят метаморфоз.
</a:t>
            </a:r>
            <a:endParaRPr lang="en-US" sz="911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в воде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класса Земноводные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земноводных и её значение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обитают в прудах, болотах и влажных лесах, где сохранение воды критично для их жизненных циклов.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необходима для размножения и развития личинок, обеспечивая защиту и подходящую среду для роста.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к загрязнению делает земноводных индикаторами экологии и здоровья экосистем региона.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разнообразие земноводных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видовое богатство сосредоточено в тропиках Южной Америки и Юго-Восточной Азии.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бесхвостых связано с их успешной адаптацией в разнообразных экосистемах.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МСОП, данные 2023 года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отряду принадлежат лягушки и жабы, у которых во взрослом состоянии отсутствует хвост. Они активны в разных средах, часто издавая характерные звуки.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Бесхвостые — прыгучие обитатели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Тритоны и саламандры сохраняют хвост всю жизнь. Их тело удлинённое, а образ жизни связан с влажными и тенистыми местами.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Хвостатые — с хвостом на всю жизнь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амфибии напоминают червей, утратили конечности и ведут подземный образ жизни, что помогает им избегать хищников и следить за влажностью.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Безногие — скрытные червяги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земноводных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889854"/>
            <a:ext cx="3812100" cy="19452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отрядов земноводных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морфологические и экологические различия отражают приспособленность к разным средам обитания.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особенности связаны с экологической специализацией и образом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земноводных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с большими глазами и подвижными веками помогает ориентироваться как в воде, так и на суше.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Ноздри позволяют дышать атмосферным воздухом, необходимым для поддержания жизненных функций на суше.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обычно короткое и массивное, у большинства развиты четыре конечности для передвижения.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влажная, слизистая, содержит ядовитые железы для защиты от бактерий и хищников.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и органы земноводных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состоит из костей и хрящей, мышцы хорошо развиты для разнообразных движений на суше и в воде.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приспособлены к зрению в двух средах, ухо улавливает звуки и вибрации, необходимые для ориентации и коммуникации.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Трёхкамерное сердце обеспечивает обогащение крови кислородом через лёгкие и кожу, поддерживая активность.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головастиков органы дыхания представлены жабрами, которые обеспечивают газообмен в воде. Благодаря им личинки могут эффективно получать кислород, пока не разовьются лёгкие для жизни на суше.
</a:t>
            </a:r>
            <a:endParaRPr lang="en-US" sz="701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у личинок: первая ступень дыхания
</a:t>
            </a:r>
            <a:endParaRPr lang="en-US" sz="850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взрослых земноводных кожа тонкая и влажная, позволяя обмениваться газами даже в отсутствии лёгких. Влажность значительно расширяет возможности дыхания через кожу, особенно в сырых условиях.
</a:t>
            </a:r>
            <a:endParaRPr lang="en-US" sz="706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Кожное дыхание взрослых амфибий
</a:t>
            </a:r>
            <a:endParaRPr lang="en-US" sz="1009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появились как адаптация к жизни на суше, обеспечивая доступ кислорода из воздуха. Вместе с кожей они формируют комплексную систему дыхания у взрослых амфибий.
</a:t>
            </a:r>
            <a:endParaRPr lang="en-US" sz="813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лёгких в дыхании на суше
</a:t>
            </a:r>
            <a:endParaRPr lang="en-US" sz="1174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земноводных: особенности и эволюция
</a:t>
            </a:r>
            <a:endParaRPr lang="en-US" sz="314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пищевые цепи с участием амфибий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земноводные активно охотятся на разнообразных беспозвоночных, включая насекомых и червей, что помогает контролировать их численность в экосистемах.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амфибий питаются детритом и водорослями, играя важную роль в переработке органических веществ в водной среде.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Будучи хищниками, амфибии поддерживают равновесие в пищевых цепях, ограничивая рост популяций мелких организмов.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земноводные служат пищей для рыб, птиц и млекопитающих, становясь важным звеном для многих хищников.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земноводных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амфибий от яйца до взрослой особи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155"/>
            <a:ext cx="1498500" cy="14809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9988" y="1510155"/>
            <a:ext cx="1498500" cy="14809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2788" y="1510155"/>
            <a:ext cx="1498500" cy="148093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5600" y="1510155"/>
            <a:ext cx="1498500" cy="1480939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80250" y="3632625"/>
            <a:ext cx="1405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лёгких дало амфибиям возможность дышать вне воды, поддерживая обмен газов в наземной среде. Это стало важным эволюционным шагом для освоения суши.
</a:t>
            </a:r>
            <a:endParaRPr lang="en-US" sz="856" dirty="0"/>
          </a:p>
        </p:txBody>
      </p:sp>
      <p:sp>
        <p:nvSpPr>
          <p:cNvPr id="14" name="Text 3"/>
          <p:cNvSpPr txBox="1"/>
          <p:nvPr/>
        </p:nvSpPr>
        <p:spPr>
          <a:xfrm>
            <a:off x="580251" y="3093275"/>
            <a:ext cx="1405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– ключ к дыханию атмосферным воздухом
</a:t>
            </a:r>
            <a:endParaRPr lang="en-US" sz="912" dirty="0"/>
          </a:p>
        </p:txBody>
      </p:sp>
      <p:sp>
        <p:nvSpPr>
          <p:cNvPr id="15" name="Text 4"/>
          <p:cNvSpPr txBox="1"/>
          <p:nvPr/>
        </p:nvSpPr>
        <p:spPr>
          <a:xfrm>
            <a:off x="2730963" y="3632625"/>
            <a:ext cx="1405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кожа выделяет слизь, предотвращающую высыхание и улучшающую газообмен. Такая адаптация помогает амфибиям выживать в изменчивой среде.
</a:t>
            </a:r>
            <a:endParaRPr lang="en-US" sz="893" dirty="0"/>
          </a:p>
        </p:txBody>
      </p:sp>
      <p:sp>
        <p:nvSpPr>
          <p:cNvPr id="16" name="Text 5"/>
          <p:cNvSpPr txBox="1"/>
          <p:nvPr/>
        </p:nvSpPr>
        <p:spPr>
          <a:xfrm>
            <a:off x="2730963" y="3093275"/>
            <a:ext cx="1405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Слизистая кожа и газообмен
</a:t>
            </a:r>
            <a:endParaRPr lang="en-US" sz="1375" dirty="0"/>
          </a:p>
        </p:txBody>
      </p:sp>
      <p:sp>
        <p:nvSpPr>
          <p:cNvPr id="17" name="Text 6"/>
          <p:cNvSpPr txBox="1"/>
          <p:nvPr/>
        </p:nvSpPr>
        <p:spPr>
          <a:xfrm>
            <a:off x="4893763" y="3632625"/>
            <a:ext cx="1405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земноводные используют окраску для маскировки среди растительности, а ядовитые выделения защищают от хищников, повышая шансы на выживание.
</a:t>
            </a:r>
            <a:endParaRPr lang="en-US" sz="835" dirty="0"/>
          </a:p>
        </p:txBody>
      </p:sp>
      <p:sp>
        <p:nvSpPr>
          <p:cNvPr id="18" name="Text 7"/>
          <p:cNvSpPr txBox="1"/>
          <p:nvPr/>
        </p:nvSpPr>
        <p:spPr>
          <a:xfrm>
            <a:off x="4893763" y="3093275"/>
            <a:ext cx="1405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Камуфляж и ядовитые железы
</a:t>
            </a:r>
            <a:endParaRPr lang="en-US" sz="1225" dirty="0"/>
          </a:p>
        </p:txBody>
      </p:sp>
      <p:sp>
        <p:nvSpPr>
          <p:cNvPr id="19" name="Text 8"/>
          <p:cNvSpPr txBox="1"/>
          <p:nvPr/>
        </p:nvSpPr>
        <p:spPr>
          <a:xfrm>
            <a:off x="7056575" y="3632625"/>
            <a:ext cx="1405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 лягушек развиты мощные задние конечности, позволяющие быстро прыгать и убегать от опасности, что является важной защитной адаптацией.
</a:t>
            </a:r>
            <a:endParaRPr lang="en-US" sz="897" dirty="0"/>
          </a:p>
        </p:txBody>
      </p:sp>
      <p:sp>
        <p:nvSpPr>
          <p:cNvPr id="20" name="Text 9"/>
          <p:cNvSpPr txBox="1"/>
          <p:nvPr/>
        </p:nvSpPr>
        <p:spPr>
          <a:xfrm>
            <a:off x="7056576" y="3093275"/>
            <a:ext cx="1405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задние ноги для быстрого движения
</a:t>
            </a:r>
            <a:endParaRPr lang="en-US" sz="917" dirty="0"/>
          </a:p>
        </p:txBody>
      </p:sp>
      <p:sp>
        <p:nvSpPr>
          <p:cNvPr id="21" name="Text 1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жизни на суше и в воде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функции земноводных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регулируют численность насекомых, предотвращая их чрезмерное размножение и поддерживая баланс в экосистемах.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пищей для многочисленных хищников, таких как птицы, рыбы и млекопитающие, занимая важное звено в пищевой сети.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деятельность амфибий способствует разложению органического вещества и улучшению структуры почвы за счёт её перемешивания.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Акселотль сохраняет наружные жабры и водный образ жизни даже во взрослом состоянии, что делает его уникальным объектом исследований регенерации тканей.
</a:t>
            </a:r>
            <a:endParaRPr lang="en-US" sz="855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Акселотль — личинка на всю жизнь
</a:t>
            </a:r>
            <a:endParaRPr lang="en-US" sz="1037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Conraua goliath — крупнейшая лягушка в мире, достигающая 32 см длины и весом до 3,3 кг, обитающая в водных и лесных районах Западной Африки.
</a:t>
            </a:r>
            <a:endParaRPr lang="en-US" sz="855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Лягушка-голиаф — гигант среди амфибий
</a:t>
            </a:r>
            <a:endParaRPr lang="en-US" sz="888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амфибии напоминают червей и ведут подземный образ жизни в тропиках. Они обладают низкой подвижностью и малозаметны в природе.
</a:t>
            </a:r>
            <a:endParaRPr lang="en-US" sz="855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Безногие червяги — скрытные обитатели почвы
</a:t>
            </a:r>
            <a:endParaRPr lang="en-US" sz="763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представители земноводных
</a:t>
            </a:r>
            <a:endParaRPr lang="en-US" sz="314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и охрана амфибий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природных местообитаний из-за урбанизации и сельского хозяйства существенно снижает численность амфибий.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и почвы токсичными веществами ухудшает условия жизни и подвергает амфибий различным болезням.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грибковых инфекций, таких как хитифидоз, важно учитывать при сохранении популяций земноводных.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усилия включают заповедники и программы разведения, направленные на защиту исчезающих видов.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численности амфибий за последние 40 лет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снижения — разрушение среды обитания и болезни. Популяции амфибий по всему миру сокращаются более чем на 40%.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Значительное падение численности земноводных отражает серьёзные экологические проблемы и угрожает стабильности экосистем.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Международного союза охраны природы (МСОП), 2023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и саламандры изучаются для понимания процессов регенерации органов и устойчивости к кислородному голоданию, что важно для медицины.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в биомедицинских исследованиях
</a:t>
            </a:r>
            <a:endParaRPr lang="en-US" sz="1181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культурах лягушки ассоциируются с преобразованием и удачей, часто выступая героями легенд и пословиц, что отражает их важность в жизни человека.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амфибий в народных сказках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земноводных широко используются на учебных материалах, гербах и памятниках, способствуя экологическому просвещению и сохранению природы.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в образах и памятниках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в культуре и науке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6100" y="2220355"/>
            <a:ext cx="3832200" cy="19946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земноводных для экосистем и человека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034250" y="1734675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играют ключевую роль в поддержании экобаланса и науки. Их охрана критична для будущего биологического разнообразия и здоровья планеты.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2026-05-08T21:37:26Z</dcterms:created>
  <dcterms:modified xsi:type="dcterms:W3CDTF">2026-05-08T21:37:26Z</dcterms:modified>
</cp:coreProperties>
</file>