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морские животные с разными путями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Сцифоидные и класс Коралловые полипы: строение, образ жизни и происхождение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кишечнополостных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строение тела связано с образом жизни и размножением. На примере медуз и кораллов легко увидеть, почему одни животные свободно плавают, а другие строят колонии и рифы.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кишечнополостных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тела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кишечнополостных образовано наружным и внутренним слоем клеток, между которыми находится мезоглея. Такое строение считается очень древним и характерно для простых многоклеточных животных.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полость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 расположена кишечная полость, где пища частично переваривается. Наружу ведёт только одно ротовое отверстие, через которое животное и заглатывает пищу, и удаляет её остатки.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со стрекательными клетками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щупальцах находятся стрекательные клетки, помогающие ловить добычу и защищаться от врагов. При прикосновении они выбрасывают нить с ядом или липким веществом.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имеют лучевую симметрию: части их тела расположены вокруг центральной оси. Это удобно для животных, которые улавливают добычу или опасность со всех сторон.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образуют диффузную сеть без настоящего мозга. Такая система позволяет быстро реагировать на прикосновение, движение воды и появление добычи.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кишечнополостных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чередование подвижной личинки, полипа и, у многих групп, медузы.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медузы: внешнее строение и движение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зонтика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сцифоидной медузы похоже на зонтик или колокол. Оно прозрачное, желеобразное и хорошо приспособлено к жизни в толще воды, где важно быстро реагировать на добычу и опасность.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по краю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краю зонтика расположены щупальца со стрекательными клетками. Они помогают захватывать мелких животных, а ротовые лопасти направляют добычу к ротовому отверстию для дальнейшего переваривания.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Медуза движется благодаря сокращению зонтика. Вода выталкивается из-под него, и животное получает толчок вперёд, поэтому может медленно, но уверенно плыть в нужном направлении.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сцифоидные достигают очень больших размеров. Арктическая цианея — один из самых известных примеров; такие медузы показывают, насколько разнообразными могут быть эти морские животные.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сцифоидных и коралловых полипов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различия двух классов кишечнополостных по строению и образу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приспособлены к активному плаванию, а коралловые полипы — к прикреплению, колониальному росту и образованию рифов.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зоологии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двух классов кишечнополостных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различия связаны не с «важностью» животных, а с их приспособлениями к разным условиям моря.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сцифоидных сильнее выражены движение и охота, у коралловых полипов — колониальность, скелет и создание устойчивых морских сообществ.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классов кишечнополостных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63" y="3295047"/>
            <a:ext cx="397575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способ добычи пищи у сцифоидных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питаются зоопланктоном, мелкими рачками, личинками рыб и другими небольшими морскими животными. Их рацион зависит от того, сколько добычи есть в воде.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обездвиживают добычу с помощью стрекательных клеток. После этого пища быстрее попадает к ротовому отверстию и далее в кишечную полость для переваривания.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питание связано с временем суток, температурой воды и количеством планктона. Когда добычи больше, медузы могут активнее охотиться и быстрее расти.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цепи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сами служат пищей для некоторых рыб и морских черепах. Поэтому они не только хищники, но и важное звено морских пищевых цепей.
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и симбиоз с одноклеточными водорослями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Рифообразующие кораллы живут вместе с микроскопическими водорослями-зооксантеллами. Водоросли получают защиту и удобное место обитания, а полипы — вещества, образующиеся при фотосинтезе. Благодаря этому кораллы лучше растут в тёплой и светлой воде.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рифы цветут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делает коралловые рифы очень продуктивными. Даже небольшие по площади участки становятся настоящими «городами» для рыб, моллюсков и ракообразных, потому что здесь много пищи, укрытий и мест для развития молоди.
</a:t>
            </a:r>
            <a:endParaRPr lang="en-US" sz="12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коралловые рифы так богаты жизнью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занимают очень небольшую часть океана, но служат домом для огромного числа организмов разных размеров и форм.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рифовая зона работает как укрытие, кормовая база и место размножения, поэтому её биологическое разнообразие необычайно велико.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морским экосистемам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коралловые полипы строят риф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Оседание личинки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свободного плавания планула прикрепляется к твёрдому субстрату на дне и превращается в первый полип.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 выделяет известковый скелет из карбоната кальция, который служит опорой и основой будущей колонии.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полипы возникают почкованием, селятся рядом и постепенно наращивают риф слоями на месте старых скелетов.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рифа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накапливаются мощные известковые постройки, которые могут тянуться на большие расстояния вдоль побережья.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кишечнополостных в истории животного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эволюционных изменений, подтверждаемая палеонтологическими и молекулярными данными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стрекательных клеток для эволюции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быстро срабатывают при прикосновении и отпугивают врага. Это особенно важно для животных, которые не могут быстро убежать или спрятаться от опасности в воде.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кишечнополостные обездвиживают добычу и удерживают её до проглатывания. Такой способ питания сделал возможной охоту на более подвижных морских животных.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есть у медуз, кораллов и гидр, поэтому они объединяют этих животных в одну группу. По этому признаку легко отличить кишечнополостных от многих других беспозвоночных.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жизни коралловых рифов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рифообразующих кораллов важны стабильные условия среды, особенно тёплая и прозрачная вода. Нарушение этих факторов ослабляет полипы и замедляет рост рифа.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теплее, чище и светлее вода, тем лучше работают симбиотические водоросли и быстрее растут кораллы. Потепление и загрязнение резко ухудшают состояние рифов.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рифообразующих кораллах
</a:t>
            </a:r>
            <a:endParaRPr lang="en-US" sz="6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коралл теряет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перегрева или загрязнения полипы перестают удерживать симбиотические водоросли. Колония светлеет, становится почти белой и хуже получает питание. Это ранний сигнал, что риф испытывает сильный стресс.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длительный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неблагоприятные условия сохраняются, коралл растёт медленнее и становится слабее. Постепенно колония теряет часть полипов, а восстановление симбиоза занимает много времени или совсем не происходит.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Обесцвечивание кораллов как признак стресса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чаще всего встречается с сцифоидными и коралловыми полипами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контакты связаны с пляжами для медуз и с рифами для кораллов. В реальной жизни человек чаще замечает эти группы в разных морских ситуациях.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сильнее связаны с отдыхом у берега, а коралловые полипы — с туризмом, наукой и защитой природных акваторий.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областей контакта человека с морскими организмами
</a:t>
            </a:r>
            <a:endParaRPr lang="en-US" sz="7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этих животных для 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медузы опасны при прикосновении: их стрекательные клетки вызывают ожоги и раздражение кожи. Поэтому в местах массового появления медуз важно соблюдать осторожность и следить за предупреждениями спасателей.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входят в морские пищевые цепи и служат пищей для некоторых рыб, черепах и других животных. Коралловые рифы, в свою очередь, поддерживают жизнь множества видов.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уменьшают силу волн и помогают защищать берега от разрушения. Благодаря этому они важны не только для природы, но и для людей, живущих у моря.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организмы изучают как источник новых веществ для медицины и биологии. Наблюдение за ними помогает лучше понимать процессы жизни, роста и приспособления к 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сцифоидных и коралловых полипов по основным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проводится по форме тела, подвижности, образу жизни и наличию скелета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для повторения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 основном крупные свободноплавающие медузы. У них особенно заметна медузная стадия жизненного цикла, а тело приспособлено к движению в толще воды.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прикреплённые животные, которые часто живут колониями. Они выделяют известковый скелет и со временем строят рифы, создавая укрытия для многих морских организмов.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относятся к кишечнополостным и имеют лучевую симметрию, кишечную полость и стрекательные клетки. Эти признаки указывают на их общее происхождение.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связано с древним предком, а различия — с разными путями приспособления к морю. Одни формы лучше подходят для плавания, другие — для прикрепления и роста.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успеха в морях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возникли очень давно и показали два успешных пути жизни: активное плавание у сцифоидных и прикреплённое рифостроение у коралловых полипов. Их изучение помогает понять эволюцию животных.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2026-06-01T11:14:00Z</dcterms:created>
  <dcterms:modified xsi:type="dcterms:W3CDTF">2026-06-01T11:14:00Z</dcterms:modified>
</cp:coreProperties>
</file>