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здорового образа жизни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Здоровые привычки сегодня — это ресурс для учёбы, безопасности и будущего.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ЗОЖ изучают на ОБЗР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10 классе подросток сталкивается с высокой нагрузкой, стрессом и дефицитом времени. ЗОЖ помогает сохранить здоровье, выстроить безопасный режим и научиться отвечать за собственное благополучие.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здорового образа жизни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питание обеспечивает организм энергией и строительным материалом, поддерживает рост и помогает сохранять концентрацию на уроках, особенно при высокой учебной нагрузке.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физическая активность укрепляет сердце, мышцы и костную систему, улучшает осанку, выносливость и способность справляться с ежедневным утомлением.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Полноценный сон, личная гигиена и эмоциональная устойчивость восстанавливают силы, снижают риск инфекций и помогают лучше переносить стрессовые ситуации.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курения, алкоголя и других вредных привычек защищает нервную систему, сохраняет работоспособность и уменьшает вероятность долгосрочных проблем со здоровьем.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питание подростка: что должно быть в ежедневном рационе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318272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включать в меню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Ежедневный рацион подростка должен сочетать овощи, фрукты, крупы, цельнозерновые продукты и полноценные источники белка. Важно получать достаточно кальция, железа, витаминов и воды.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6109043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ограничивать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Сладкие напитки, фастфуд, избыток соли и ультраобработанные продукты вытесняют полезную пищу. Из-за этого возрастает риск переутомления, дефицита микронутриентов и лишнего веса.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дня старшеклассника: баланс нагрузки и восстановления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Сбалансированный день помогает удерживать работоспособность без перегрузки и хронической усталости.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резерв качества дня связан с достаточным сном и умеренным сокращением экранного времени.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модель режима дня подростка, основанная на норме сна 8–10 часов и ежедневной двигательной активности не менее 60 минут.
</a:t>
            </a:r>
            <a:endParaRPr lang="en-US" sz="101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865" y="1779938"/>
            <a:ext cx="411269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1781" y="1845741"/>
            <a:ext cx="658031" cy="5264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8079" y="1816495"/>
            <a:ext cx="658031" cy="58491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54376" y="1845741"/>
            <a:ext cx="658031" cy="52642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00674" y="1845741"/>
            <a:ext cx="658030" cy="526424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как фактор укрепления здоровья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73125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Ходьба и бег
</a:t>
            </a:r>
            <a:pPr algn="ctr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простая ежедневная ходьба улучшает кровообращение и снижает последствия длительного сидения. Бег развивает выносливость и помогает поддерживать общий тонус организма.
</a:t>
            </a:r>
            <a:endParaRPr lang="en-US" sz="1278" dirty="0"/>
          </a:p>
        </p:txBody>
      </p:sp>
      <p:sp>
        <p:nvSpPr>
          <p:cNvPr id="12" name="Text 3"/>
          <p:cNvSpPr txBox="1"/>
          <p:nvPr/>
        </p:nvSpPr>
        <p:spPr>
          <a:xfrm>
            <a:off x="2019422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Командные игры
</a:t>
            </a:r>
            <a:pPr algn="ctr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Футбол, баскетбол, волейбол и другие игры развивают координацию, скорость реакции и умение взаимодействовать. Они делают движение регулярным и более эмоционально вовлекающим.
</a:t>
            </a:r>
            <a:endParaRPr lang="en-US" sz="1226" dirty="0"/>
          </a:p>
        </p:txBody>
      </p:sp>
      <p:sp>
        <p:nvSpPr>
          <p:cNvPr id="13" name="Text 4"/>
          <p:cNvSpPr txBox="1"/>
          <p:nvPr/>
        </p:nvSpPr>
        <p:spPr>
          <a:xfrm>
            <a:off x="3665720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и велосипед
</a:t>
            </a:r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бережно нагружает суставы, а велосипед тренирует сердечно-сосудистую систему и выносливость. Оба вида активности подходят для разнообразной и безопасной нагрузки.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12017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Утренняя зарядка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комплекс упражнений после пробуждения помогает быстрее включиться в учебный день. Он активизирует мышцы, улучшает самочувствие и формирует дисциплину.
</a:t>
            </a:r>
            <a:endParaRPr lang="en-US" sz="1334" dirty="0"/>
          </a:p>
        </p:txBody>
      </p:sp>
      <p:sp>
        <p:nvSpPr>
          <p:cNvPr id="15" name="Text 6"/>
          <p:cNvSpPr txBox="1"/>
          <p:nvPr/>
        </p:nvSpPr>
        <p:spPr>
          <a:xfrm>
            <a:off x="6958315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Физкультура в школе
</a:t>
            </a:r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физкультуры и активные перемены поддерживают норму движения, особенно при сидячем режиме обучения. Это важная часть профилактики малоподвижности и нарушений осанки.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990389"/>
            <a:ext cx="4225529" cy="133601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Привычки, которые помогают здоровью, и привычки, которые ему вредят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повседневные действия постепенно укрепляют или ослабляют здоровье подростка.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или вредный эффект создаёт не один поступок, а их регулярное повторение в повседневной жизни.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составлено по общим принципам здорового образа жизни для подростков.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 восстановление: почему подросткам нужен полноценный ночной отдых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Подростковому организму необходимо 8–10 часов сна, чтобы восстановить нервную систему, закрепить учебный материал и сохранить устойчивость к стрессу в течение насыщенного дня.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режим отхода ко сну, проветривание комнаты и отказ от яркого экрана перед отдыхом помогают заснуть быстрее, а утром чувствовать себя бодрее.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полезная привычка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путь от намерения к устойчивому поведению в повседневной жизни школьника.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гигиена и профилактика инфекций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одежда, уход за зубами, личными вещами и кожей формируют базовую защиту организма. Эти простые меры поддерживают здоровье и повседневный комфорт.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Проветривание помещений и поддержание порядка уменьшают концентрацию микроорганизмов, улучшают микроклимат и помогают легче переносить учебную нагрузку.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Мытьё рук с мылом после улицы, перед едой и после туалета заметно снижает риск передачи кишечных и респираторных инфекций в школе и дома.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 самочувствие подростка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устойчивые базовые привычки: сон и режим дня усиливают остальные полезные действия.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 режим дня поддерживают энергию лучше всего, а стресс и экранное время заметно снижают повседневную продуктивность.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ОБЗР; условная сравнительная оценка факторов здоровья, 2025.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подросток может снижать стресс и укреплять психическое здоровье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763124" y="256817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 восстановление
</a:t>
            </a:r>
            <a:pPr algn="r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помогают движение, общение с близкими и чередование работы с отдыхом. Эти действия снижают внутреннее напряжение, возвращают ощущение контроля и уменьшают усталость.
</a:t>
            </a:r>
            <a:endParaRPr lang="en-US" sz="1369" dirty="0"/>
          </a:p>
        </p:txBody>
      </p:sp>
      <p:sp>
        <p:nvSpPr>
          <p:cNvPr id="10" name="Text 3"/>
          <p:cNvSpPr txBox="1"/>
          <p:nvPr/>
        </p:nvSpPr>
        <p:spPr>
          <a:xfrm>
            <a:off x="4874342" y="1605615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Ежедневный режим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выстроить предсказуемый день: время подъёма, учёбы, отдыха и сна. Когда режим стабилен, нервной системе легче переносить нагрузку и сохранять концентрацию.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23876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Своевременное обращение за помощью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тревога, апатия или нарушения сна затягиваются, важно не ждать ухудшения. Разговор со взрослыми или специалистом помогает вовремя скорректировать состояние.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ситуации, в которых вредные привычки быстро проявляют последствия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Никотин: короткая пауза, долгий след
</a:t>
            </a:r>
            <a:pPr algn="ctr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берёт сигарету «за компанию», не замечая, как учащается пульс и появляется одышка. Через время бегать на физкультуре становится труднее, а зависимость формируется быстрее, чем кажется. Именно поэтому случайная проба может стать началом устойчивой привычки.
</a:t>
            </a:r>
            <a:endParaRPr lang="en-US" sz="878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Алкоголь: потеря контроля начинается раньше, чем ожидают
</a:t>
            </a:r>
            <a:pPr algn="ctr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6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вечеринке кажется, что один бокал не изменит состояние, но координация и внимание уже ухудшаются. Риск неловких поступков, конфликтов и травм растёт, а на следующий день снижаются работоспособность и способность сосредоточиться на учёбе.
</a:t>
            </a:r>
            <a:endParaRPr lang="en-US" sz="845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 перед контрольной: ложная бодрость
</a:t>
            </a:r>
            <a:pPr algn="ctr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6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выбирает энергетический напиток в надежде быстро взбодриться, но затем сталкивается с сердцебиением и раздражительностью. Ночью сон становится поверхностным, а утром усталость возвращается ещё сильнее, чем была до временного подъёма.
</a:t>
            </a:r>
            <a:endParaRPr lang="en-US" sz="84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ЗОЖ: от базовых потребностей к дополнительным факторам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привычки создают фон, на котором становится возможным всё остальное: учёба, спорт и устойчивое настроение.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надёжнее сон, питание и режим, тем легче удерживать остальные элементы ЗОЖ без срывов и перегрузки.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ОБЗР; авторская структурная схема, 2025.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1171575" y="1371001"/>
            <a:ext cx="47784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стаканов воды в день — удобный ориентир для поддержания питьевого режима у многих школьников.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1185863" y="4621413"/>
            <a:ext cx="33861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2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рекомендации по питьевому режиму для подростков; ориентир, не заменяющий индивидуальные потребности.
</a:t>
            </a:r>
            <a:endParaRPr lang="en-US" sz="642" dirty="0"/>
          </a:p>
        </p:txBody>
      </p:sp>
      <p:sp>
        <p:nvSpPr>
          <p:cNvPr id="8" name="Text 3"/>
          <p:cNvSpPr txBox="1"/>
          <p:nvPr/>
        </p:nvSpPr>
        <p:spPr>
          <a:xfrm>
            <a:off x="1171574" y="3034900"/>
            <a:ext cx="4778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употребление воды помогает уменьшить усталость и сохранить концентрацию во время уроков, подготовки и тренировок.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1796732"/>
            <a:ext cx="4314825" cy="17195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рационального дневного меню для подростка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Меню показывает, как распределить питание в течение дня так, чтобы сохранить регулярность, разнообразие и достаточную энергетическую ценность.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течение дня лучше сочетать разные группы продуктов и не пропускать приёмы пищи, чтобы поддерживать работоспособность и восстановление.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ОБЗР; пример сбалансированного меню для подростка, 2025.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Самопроверка режима здоровья школьника
</a:t>
            </a:r>
            <a:endParaRPr lang="en-US" sz="2988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для быстрой оценки ежедневных привычек и выявления того, что требует корректировки.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среда и поддержка здорового поведения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97803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задаёт повседневную норму: совместные приёмы пищи, уважение ко сну и спокойное отношение к режиму дня делают полезные привычки естественной частью жизни подростка.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784515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и одноклассники могут либо поддержать выбор в пользу спорта и отказа от вредных привычек, либо, наоборот, усилить давление «быть как все» и риск подражания.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2" y="3620230"/>
            <a:ext cx="3761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среда важна не меньше: секции, мероприятия и участие в командных делах помогают закрепить активность, дисциплину и навыки самоконтроля в реальных ситуациях.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4515" y="3620230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окружении высмеивают отказ от сигарет, алкоголя или бессонных ночей, подростку сложнее удержать курс на здоровье. В такой ситуации особенно значимы личные границы и поддержка взрослых.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7497" y="1657625"/>
            <a:ext cx="2769551" cy="266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без перегрузки: как ЗОЖ вписывается в расписание десятиклассника
</a:t>
            </a:r>
            <a:endParaRPr lang="en-US" sz="2968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1835945"/>
            <a:ext cx="2507456" cy="23217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порядок в дне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расписание заранее распределяет уроки, подготовку и отдых, становится проще не жертвовать сном ради учёбы. Такой подход снижает хаотичность и помогает удерживать работоспособность без перегрузки.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1835945"/>
            <a:ext cx="2507456" cy="23217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маленькие устойчивые шаги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зарядка, вода вместо сладких напитков, прогулка после уроков и более ранний отход ко сну дают заметный эффект. Небольшие изменения легче удержать, чем строгие краткие ограничения.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9516" y="0"/>
            <a:ext cx="3812418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475" y="1977628"/>
            <a:ext cx="4778400" cy="9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ЗОЖ — это не разовая цель, а ежедневная стратегия
</a:t>
            </a:r>
            <a:endParaRPr lang="en-US" sz="2654" dirty="0"/>
          </a:p>
        </p:txBody>
      </p:sp>
      <p:sp>
        <p:nvSpPr>
          <p:cNvPr id="6" name="Text 1"/>
          <p:cNvSpPr txBox="1"/>
          <p:nvPr/>
        </p:nvSpPr>
        <p:spPr>
          <a:xfrm>
            <a:off x="337475" y="3177362"/>
            <a:ext cx="47784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десятиклассника здоровый образ жизни соединяет самочувствие, учёбу и будущее. Чем раньше формируются устойчивые привычки, тем надёжнее основа для здоровья, экзаменов и взрослой ответственности.
</a:t>
            </a:r>
            <a:endParaRPr lang="en-US" sz="136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2026-05-21T06:10:41Z</dcterms:created>
  <dcterms:modified xsi:type="dcterms:W3CDTF">2026-05-21T06:10:41Z</dcterms:modified>
</cp:coreProperties>
</file>