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Васильевич Бондарев: писатель фронтового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фронтовик, свидетель войны и совесть поколения.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Бондарева связана с эпохой, в которой личная биография неотделима от истории страны. Детство, фронт и послевоенное становление определили главные темы его прозы: память, долг и цену человеческой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поколения, опалённого войной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главный источник тем и образов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реальность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боёв дал Бондареву точное знание окопного быта, ожидания атаки, усталости и фронтового братства. Его проза убеждает именно конкретностью пережитого, а не отвлечёнными рассуждениями.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командира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сюжетов стоит офицер, который принимает решение под давлением времени и потерь. У Бондарева приказ всегда связан с человеческой ценой, а командирская ошибка может обернуться трагедией.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писателя показана как ситуация предельного испытания совести. Герои оказываются перед выбором между долгом, страхом и состраданием, и именно этот внутренний конфликт делает произведения особенно напряжёнными.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изнутри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Бондарева интересует не только ход боя, но и то, как человек переживает страх, вину, сомнение и необходимость сохранять достоинство. Реализм внешних событий у него постоянно поддержан психологической глубиной.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Сталинградский опыт в судьбе писателя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фронтовой рубеж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Сталинградской битве стало для Бондарева не только военной биографией, но и духовной точкой отсчёта. Именно здесь особенно остро проявились стойкость, взаимовыручка и чувство долга перед товарищами.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художественной правды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Сталинградский опыт дал писателю материал для многих сцен, в которых война изображена без украшений и ложного пафоса. В его книгах чувствуется память о разрушенном городе, холоде, напряжении и постоянной угрозе смерти.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будущих книг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Сталинграда помогли Бондареву сформировать главную интонацию его прозы — строгую, сдержанную и требовательную к правде. Отсюда в его произведениях возникает особая ответственность за каждую человеческую судьбу.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связь между личным фронтовым опытом и литературой, превращая биографию писателя в свидетельство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 поступательное движение от солдатской судьбы к признанному статусу классика военной прозы.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Ю. В. Бондареве; общеизвестные даты жизни и публикаций.
</a:t>
            </a:r>
            <a:endParaRPr lang="en-US" sz="119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Ю. В. Бондарева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демобилизации Бондарев учился в Литературном институте имени А. М. Горького, где получил профессиональную школу письма и окончательно определил своё призвание как прозаик.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публикации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закрепили его интерес к военной теме и показали стремление передавать фронтовую реальность точно и без прикрас, опираясь на личную память и наблюдение.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стиль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ранней прозе заметны документальная достоверность, сдержанная интонация и внимание к психологической детали. Именно это сделало его голос узнаваемым для читателей и критиков.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становление после войны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Юрия Бондарева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 повести к роману расширялись масштаб, исторический фон и нравственная проблематика его прозы.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 эволюцию от камерной фронтовой повести к крупному историко-нравственному роману.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Ю. В. Бондарева; общеизвестные даты первой публикации.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цену решения, принятого в критический момент. Повесть утверждает, что воинский долг и совесть не могут быть разделены, когда на карту поставлены жизни людей.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на удержание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Батальоны получают задачу удержать позиции в условиях, когда каждый час боя становится проверкой стойкости. Уже в начале повести видно, что военная задача неотделима от человеческого риска.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событий усиливаются потери, тревога и ощущение нехватки поддержки. Бондарев показывает не только бой, но и психологическое давление, которое ложится на солдат и офицеров.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«Батальоны просят огня»: бой как нравственное испытание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Бондарева не существуют отдельно: они переплетаются и раскрываются через конкретную фронтовую ситуацию и судьбу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война, память и нравственный выбор; именно они задают смысловую основу большинства произведений писателя.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Ю. В. Бондарева и их проблематики.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Юрия Бондарева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«Горячий снег» и образ Сталинградской битвы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бой у артиллерийской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ощущается мороз, снег и напряжённое ожидание удара. Артиллерийский расчёт стоит на рубеже, где каждый снаряд и каждое решение имеют решающее значение. Этот образ легко представить на фоне зимнего Сталинграда.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перед испытанием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показывает солдат не как безымянную массу, а как людей, которые впервые сталкиваются с предельной опасностью. Их стойкость становится заметнее на фоне усталости, холода и разрушенного поля боя.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переживший катастрофу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в романе — это не просто место действия, а пространство исторической памяти. Разрушенные здания, дым, снег и следы боя создают образ города, в котором человеческая цена победы видна особенно ясно.
</a:t>
            </a:r>
            <a:endParaRPr lang="en-US" sz="1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сложность героев Бондарева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разлом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Бондарева редко выглядят однозначными. Их характер раскрывается через сомнение, усталость, страх и необходимость действовать, когда промедление может привести к чужой гибели и личной вине.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командира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образ человека, который принимает решение не только за себя. Командир у Бондарева отвечает за солдат, и эта ответственность становится проверкой нравственной зрелости и мужества.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самообладания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на войне недостаточно храбрости как внешнего качества. Не менее значимы самоконтроль, выдержка и способность не поддаться панике в критическую минуту.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вины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победа у Бондарева не отменяет тяжести пережитого. Герои нередко несут память о потерях и ошибках, поэтому военная тема приобретает у него глубокий человеческий и трагический смысл.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характер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определяется не громким поступком, а тем, как он ведёт себя перед лицом опасности. Именно внутренняя честность и верность долгу делают героев Бондарева убедительными и запоминающимися.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прозе Бондарева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его повестей и романов: внешнее военное действие переходит во внутреннее нравственное испытание.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дискуссиях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был заметным участником литературной жизни и не ограничивался работой над собственными книгами. Он выступал в обсуждениях, где отстаивал право литературы говорить о войне честно и без украшательства.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памяти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публичных выступлениях писатель подчёркивал значение памяти о фронтовом поколении. Для него эта память была не только исторической, но и нравственной основой отношения к современности и человеку.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Требовательность к правде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считал, что писатель обязан сохранять точность и ответственность перед читателем. Поэтому он последовательно сопротивлялся поверхностности в изображении войны и отстаивал художественную достоверность.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поколения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общественная позиция укрепляла доверие к нему как к представителю поколения фронтовиков. Читатели воспринимали Бондарева не только как автора книг, но и как человека личного исторического свидетельства.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и участие в литературной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Бондарева показывают масштаб его литературного и общественного признания, а также связь писателя с фронтовой биографией.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подтверждают его статус писателя общесоюзного масштаба и одновременно подчеркивают реальный боевой опыт, лежащий в основе его прозы.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государственных наградах и премиях Ю. В. Бондарева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официальное признание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Бондарев и «лейтенантская проза»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писал о войне как участник событий, а не сторонний наблюдатель. Это придавало его текстам убедительность, конкретность деталей и доверие со стороны читателей.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парадности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«лейтенантской прозы» характерно отсутствие внешней героизации. У Бондарева важны труд, страх, ожидание и цена приказа, а не только торжественный образ победы.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этого круга интересует не только ход боя, но и нравственная сторона войны. Бондарев показывает, как в экстремальных условиях человек отвечает за свой выбор.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«Лейтенантская проза» объединила авторов, чья юность прошла на фронте. Произведения Бондарева стали одной из её главных опор и помогли определить направление военной литературы.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 памяти о войне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фронт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у Бондарева часто становится не фоном, а частью драматического действия. Снег усиливает ощущение холода, напряжения и уязвимости человека перед войной.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правда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Окопы, позиции и тесное фронтовое пространство помогают писателю показать повседневность боя. Через такие детали особенно ясно ощущаются усталость, ожидание и зависимость солдата от приказа.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город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разрушенного города передаёт масштаб исторической катастрофы и цену победы. Он напоминает, что война у Бондарева разрушает не только здания, но и привычную человеческую жизнь.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лица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юных солдат в его прозе несут особую эмоциональную нагрузку. Через них раскрывается трагедия поколения, которое слишком рано оказалось перед испытанием смертью и ответственностью.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школьнику увидеть войну не как абстрактный сюжет, а как опыт выбора, потерь и нравственной проверки, близкий современному разговору о личности.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у памяти и ответственности показывают, что Бондарев остаётся особенно важен там, где требуется серьёзный разговор о прошлом и гражданской позиции.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тематики произведений Ю. В. Бондарева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Бондарев остаётся актуальным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избегает громкой риторики и излишнего пафоса. Благодаря этому даже напряжённые боевые сцены звучат убедительно, а трагизм передаётся без внешнего нажима.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подробности фронтовой жизни у него всегда значимы. Оружие, позиция, снег, темнота и движение солдат создают ощущение документальной достоверности и конкретного времени.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использует лаконичные, чёткие предложения. Такой ритм делает повествование динамичным и помогает передать резкость военной обстановки, где каждое мгновение имеет значение.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речь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мысли и переживания героя раскрывается скрытое напряжение сюжета. Внутренняя речь соединяет внешнее действие с моральным выбором и делает образ человека глубже.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Юрия Бондарева в русской литературе XX 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закрепил в литературе представление о войне как о тяжёлом нравственном испытании. Его проза помогла увидеть фронтовое поколение не через лозунг, а через личный опыт.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проза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ценны соединением действия и внутреннего конфликта. Именно психологическая глубина делает их значимыми не только как свидетельство эпохи, но и как серьёзную художественную прозу.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 показал, что писатель несёт ответственность за историческую правду и за то, как он говорит о человеке. Эта позиция укрепила его особое место в литературе XX века.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значение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его книги важны как часть разговора о памяти, долге и цене победы. Они позволяют связать историю страны с судьбой конкретного человека и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Бондарев: память, совесть, фронтовая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Юрия Бондарева соединяет личный фронтовой опыт, историческую достоверность и тонкий психологизм. Его книги учат помнить цену Победы, отвечать за свои решения и беречь человеческое достоинство.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2026-05-27T11:46:47Z</dcterms:created>
  <dcterms:modified xsi:type="dcterms:W3CDTF">2026-05-27T11:46:47Z</dcterms:modified>
</cp:coreProperties>
</file>