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ключевые понятия и значение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объединяет живые организмы и окружающую среду в единое целое.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понятия «экосистема»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«экосистема» ввёл Артур Тэнсли в 1935 году. Он описал единство живых организмов и неживой среды на Земле. С развитием экологии исследователи стали изучать взаимодействия внутри природы и важность сохранения экосистем.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экосистемы: основные компоненты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компоненты включают растения, животных, грибы и микроорганизмы, которые формируют пищевые связи и обеспечивают движение веществ внутри экосистемы.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биотических и абиотических элементов поддерживает баланс и устойчивость экосистем, определяя разнообразие и функционирование природных сообществ.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компоненты — это воздух, вода, почва и климатические условия, создающие среду для жизни и влияющие на развитие биоты.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346463"/>
            <a:ext cx="3739800" cy="31006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участники экосистемы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28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Продуценты, главным образом растения, преобразуют энергию солнца в органические вещества. Они служат основой питания для всех остальных организмов.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472800" y="150425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Продуценты — производители органического вещества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4728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(животные, человек) питаются растениями или другими животными. Редуценты (бактерии, грибы) разлагают органику, возвращая вещества в почву для повторного использования.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472800" y="3103873"/>
            <a:ext cx="41436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Консументы и редуценты — потребители и разложители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среды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Температура, влажность, освещённость и концентрация кислорода влияют на жизненные процессы и распределение организмов в экосистеме.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почвы и воды, а также количество осадков ограничивают развитие видов по разным территориям, регулируя численность и разнообразие живых существ.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экосистем по площади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среда занимает большую часть Земли, являясь важной экосистемой для биологического разнообразия.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морских экосистем указывает на их ключевую роль в глобальных экологических процессах.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международных экологических исследований, 2023
</a:t>
            </a:r>
            <a:endParaRPr lang="en-US" sz="13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экосистем: естественные и искусственные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экосистемы возникают самостоятельно без вмешательства человека и обладают сложными, сбалансированными связями между организмами.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 создаются человеком в садах, парках и сельском хозяйстве, требуя постоянного ухода и контроля для поддержания.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сообщества отображают устойчивость и способность к саморегуляции благодаря разнообразию видов и взаимодействий внутри.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экосистемы, хоть и полезны для человека, обычно имеют меньшую биологическую устойчивость и зависят от внешних ресурсов.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96500" y="1924187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и моря содержат солёную воду и множество видов морских организмов. Пресноводные озёра и реки характеризуются низкой солёностью и особой фауной.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96500" y="150425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водных сред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96500" y="3523725"/>
            <a:ext cx="4143600" cy="78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экосистемы регулируют климат и участвуют в круговороте воды и кислорода, обеспечивая жизненную поддержку планеты и человека.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596500" y="3103874"/>
            <a:ext cx="41436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водных экосистем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наземных экосистем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состоят из деревьев, кустарников и трав, образующих сложную структуру. В них живут разнообразные птицы, млекопитающие и насекомые, создавая богатое биоразнообразие.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— многоярусные зелёные сообщества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характеризуются крайне низкой влажностью и минимальной растительностью. Тундры имеют холодный климат и покрыты мхами и лишайниками, поддерживая особый набор животных.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Пустыни и тундры — суровые условия жизни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dominated by grasses, where few trees grow due to сухой климат, with animals adapted to открытым пространствам, such as сурки и степные орлы.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Степи — широкие травяные пространства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лесной и степной экосистем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параметры облика лесной и степной экосистем: климат, почва, растительность и характерные животные.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экосистемы характеризуются большей влажностью и разнообразием деревьев, тогда как степи более сухие и покрыты травой.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энергии и круговорот веществ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является главным источником энергии для экосистемы, обеспечивая фотосинтез у растений, которые производят органические вещества для остальных организмов.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процессе передачи энергии часть её теряется, поэтому экосистема нуждается в постоянном притоке солнечной энергии для поддержания круговорота веществ.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последовательно передаётся от продуцентов к консументам разных уровней и затем к редуцентам, поддерживая жизнедеятельность всего сообщества.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пищевой цепочки в экосистеме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Общая экология, школьный курс 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его значение в экосистеме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 помогает экосистемам устойчиво переносить изменения в окружающей среде и сопротивляться болезням и вредителям. Каждый вид выполняет свою функцию, влияя на общую стабильность.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исчезновении одного вида нарушаются связи в пищевых цепях, что может привести к снижению продуктивности экосистемы и потере важных генетических ресурсов.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Экосистемные услуги для человека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обеспечивают производство кислорода посредством фотосинтеза, делая атмосферу пригодной для дыхания всех живых организмов.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очищают воздух и воду, фильтруя загрязнения и разлагая отходы, что поддерживает здоровье человека и других животных.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климата происходит через испарение влаги и создание тенистых условий, что способствует умеренным погодным условиям.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опыляют культуры с помощью насекомых и поставляют пищу, древесину и лекарственные растения, являясь основой экономики и жизнедеятельности.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экосистемы: ключевые проблемы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Интенсивная вырубка лесов уменьшает площадь естественных экосистем, что ведёт к утрате мест обитания многих видов и нарушению круговорота веществ. Почвы становятся менее плодородными, что снижает продуктивность земель.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её последствия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выбросы загрязняют воздух и воду, вызывая гибель растений и животных. Токсические вещества накапливаются в пищевых цепях, что негативно влияет на здоровье всех организмов, включая человека.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окружающей среды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011" y="1450700"/>
            <a:ext cx="3681678" cy="311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исчезновения видов животных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771350" y="156332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исчезновения видов заметно ускорились во второй половине XX века из-за активного уничтожения среды обитания и браконьерства.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771350" y="2828975"/>
            <a:ext cx="4012800" cy="11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количества исчезающих видов указывает на необходимость срочных мер охраны природы и устойчивого использования ресурсов.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771350" y="4373650"/>
            <a:ext cx="4012800" cy="3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4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Международного союза охраны природы (IUCN)
</a:t>
            </a:r>
            <a:endParaRPr lang="en-US" sz="134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их последствия для экосистем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Разливы нефти загрязняют морские экосистемы, вызывая массовую гибель морских животных и нарушая пищевые цепи.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на атомных станциях приводят к радиоактивному загрязнению, что разрушает экосистемы и делает территории непригодными для жизни в течение десятилетий.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отходы загрязняют реки и почвы, снижая биологическое разнообразие и качество воды, необходимой для живых организмов.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экосистем снижает их восстановительную способность и может привести к исчезновению редких и ценных видов.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охраны и восстановления экосистем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 для защиты особых экосистем озера Байкал, заповедник охраняет множество редких видов, способствует научным исследованиям и поддержанию чистоты водоёма.
</a:t>
            </a:r>
            <a:endParaRPr lang="en-US" sz="1178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Байкальский заповедник: охрана уникальной природы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Посадки деревьев и очистка водоёмов помогают вернуть естественные функции экосистем, улучшая условия жизни животных и людей в регионах.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лесов и водоёмов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специальным программам разведения и охраны, численность зубра в России значительно выросла, что поддерживает биоразнообразие лесных экосистем.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зубра в России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каждого человека в устойчивости экосистемы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и переработка отходов позволяют значительно уменьшить загрязнение окружающей среды и сохранить природные ресурсы.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посадке деревьев и разумное потребление помогают формировать экологическую культуру и поддерживать баланс природы.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использования пластика и экономия воды снижают нагрузку на экосистемы, способствуя сохранению чистоты почвы и водоёмов.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889" y="360000"/>
            <a:ext cx="3526523" cy="4387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4750" y="360000"/>
            <a:ext cx="4689300" cy="264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— основа жизни и будущего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создают условия для жизни на планете, от них зависит наше здоровье и благополучие. Только совместными усилиями возможно сохранить природу для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2026-05-08T01:38:48Z</dcterms:created>
  <dcterms:modified xsi:type="dcterms:W3CDTF">2026-05-08T01:38:48Z</dcterms:modified>
</cp:coreProperties>
</file>