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астрономия и её роль в современной науке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— наука о Вселенной, её объектах, процессах и междисциплинарных связях.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астрономии: необходимость и развитие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возникла как средство отслеживания времени и ориентации для земледелия и мореплавания. Её корни уходят в древние цивилизации Греции, Китая, Индии, Вавилона и арабского Востока, где развивались наблюдения и инструменты.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астрономия и каким методам она пользуется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исследований лежат методы анализа светового излучения, математическое моделирование и изучение физических процессов, управляющих космическими объектами.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исследования охватывает планеты, звёзды, галактики и структуру Вселенной в целом, включая изучение вспышек, излучений и динамики движения.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— наука, исследующая небесные тела, их физическую природу, движения и взаимодействия во Вселенной с помощью комплексных наблюдений и моделей.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астрономии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и астрофизика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изучает строение и историю Вселенной, её расширение и происхождение. Астрофизика фокусируется на физических процессах, таких как термоядерные реакции и излучение, происходящих в космосе.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Планетология и радиоастрономия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Планетология исследует планеты и малые тела в Солнечной системе. Радиоастрономия открывает недоступные оптическим приборам явления, наблюдая в радиодиапазоне, что расширяет понимание космических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41801" y="1779938"/>
            <a:ext cx="575777" cy="6580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объекты изучения в астрономии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является центром нашей системы, исследуется его структура и влияние на планеты, включая движение и свойства восьми планет и их спутников.
</a:t>
            </a:r>
            <a:endParaRPr lang="en-US" sz="1321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Солнечной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кометы изучаются для понимания происхождения и эволюции планетных систем, а также их взаимодействия с Землёй.
</a:t>
            </a:r>
            <a:endParaRPr lang="en-US" sz="1267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их эволюция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звёзд включает их рождённые, зрелые и конечные стадии жизненного цикла, а также спектральные характеристики и классы.
</a:t>
            </a:r>
            <a:endParaRPr lang="en-US" sz="1303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и квазары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представляют собой крупные космические системы, а квазары — активные ядра с мощным излучением, исследуемые для понимания Вселенной.
</a:t>
            </a:r>
            <a:endParaRPr lang="en-US" sz="1303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и межзвёздные 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и туманности изучаются как ключевые объекты для понимания гравитационных процессов и материально-энергетической среды космоса.
</a:t>
            </a:r>
            <a:endParaRPr lang="en-US" sz="12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043"/>
            <a:ext cx="2093794" cy="19527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48" y="1409043"/>
            <a:ext cx="2093794" cy="19527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1" y="1409043"/>
            <a:ext cx="2093794" cy="195270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54" y="1409043"/>
            <a:ext cx="2093794" cy="195270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 открытия в истории астрономии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 астрономические 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Вавилоняне создали точные календари, египтяне - солнечные часы, а меандрограммы пирамид отражают астрономические знания. Это заложило основы систематических наблюдений за небом.
</a:t>
            </a:r>
            <a:endParaRPr lang="en-US" sz="845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геоцентризма к гелиоцентризму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сформировал геоцентрическую модель, которая была оспорена Коперником, открывшим гелиоцентрическую систему, что стало фундаментом современной астрономии.
</a:t>
            </a:r>
            <a:endParaRPr lang="en-US" sz="856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телескопических открытий и теоретических основ
</a:t>
            </a:r>
            <a:pPr algn="ctr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с телескопом обнаружил спутники Юпитера, а Ньютон сформулировал законы гравитации и механики, что позволило объяснить движение планет.
</a:t>
            </a:r>
            <a:endParaRPr lang="en-US" sz="935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космические исследования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были открыты радиоволны, запущены спутники, создан телескоп Хаббл. В XXI веке миссия James Webb расширила возможности наблюдений Вселенной.
</a:t>
            </a:r>
            <a:endParaRPr lang="en-US" sz="9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инструменты в астрономии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телескопы и радиотелескопы позволяют наблюдать объекты в видимом и радиодиапазонах с высоким разрешением и чувствительностью.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обсерватории, такие как Спектр-РГ, Hubble и Gaia, обеспечивают данные без атмосферных искажений, расширяя спектр изучаемых явлений.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применяется для анализа химического состава и физических условий звёзд и галактик через изучение их излучения и поглощения.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и высокопроизводительные вычислительные сети используются для обработки и интерпретации объемных астроданных.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астрономии в развитие технологий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открытия существенно продвинули GPS, фотонику и спутниковую связь, способствуя развитию современных коммуникаций.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демонстрирует, что астрономия является драйвером инноваций в различных технологических сферах с заметным мультидисциплинарным эффектом.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ЮНЕСКО и NASA,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астрономии и физики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Ньютона объясняют движение небесных тел и взаимодействие гравитационных сил, что является основой классической механики планетарных 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относительности Эйнштейна раскрывает эффект изгиба пространства-времени и гравитационные волны, углубляя понимание космических явлений и астрофизических процессов.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математики в астрономии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системы координат и сферическая тригонометрия для точного определения положения космических объектов и навигации по ним.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Дифференциальные уравнения применяются для моделирования динамики звёзд, галактик и космологических процессов, прогнозируя их поведение и взаимодействия.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машинного обучения и статистический анализ помогают обрабатывать и интерпретировать огромные объёмы данных, получаемых современными астрономическими приборами.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биологией: экзобиология и поиск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исследует условия, необходимые для возникновения жизни за пределами Земли, изучая параметры экзопланет — размеры, массу и удалённость от своей звезды, чтобы определить их потенциал для обитания.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с биологами проводятся эксперименты на МКС и марсианские миссии, направленные на поиск воды и органических соединений, что расширяет понимание о возможности существования жизни во Вселенной.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астрономия: взгляд на Землю как планету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помогают уточнять точную форму и размеры Земли, а также разрабатывать точные календари и системы координат для навигации и геодезии.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спутникового дистанционного зондирования отслеживаются изменения климата, включая температуру атмосферы и динамику ледников, что важно для изучения текущих природных процессов.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космического наблюдения позволяют выявлять тектоническую активность, фиксировать движение вулканов и их влияние на окружающую среду на глобальном и региональном уровнях.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атмосферных явлений с помощью спутников содействует прогнозированию погоды, изучению облачности и экологическим исследованиям, усиливая роль географии в понимании Земли.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752" y="1595710"/>
            <a:ext cx="414112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вклады астрономии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направления интеграции астрономии с другими науками и конкретные примеры её вклада в каждую дисциплину.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интегрирует знания, активно стимулируя прогресс различных научных дисциплин и расширяя горизонты понимания природных явлений.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исследования IAU и NASA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космических исследований на технологический прогресс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ракетных технологий и спутниковых систем способствовала созданию новых материалов с улучшенными характеристиками для космических и наземных применений.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управления и систем контроля атмосферы, внедрённые в космической отрасли, нашли широкое применение в телекоммуникациях и экологическом мониторинге.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эксплуатации международных космических станций, таких как МКС и 'Мир', расширил знания в медицине и поддержке жизнедеятельности в закрытых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исследовательские приоритеты астрономии XXI века
</a:t>
            </a:r>
            <a:endParaRPr lang="en-US" sz="2962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атмосферы экзопланет телескопом James Webb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James Webb осуществляет детальный анализ атмосферы далёких планет, выявляя состав и возможные биосигнатуры. Это позволяет оценить потенциал обитаемости и расширяет знания о формировании планетных систем.
</a:t>
            </a:r>
            <a:endParaRPr lang="en-US" sz="100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темной материи и энергии в космосе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исследуют загадочные компоненты Вселенной, влияющие на её расширение и структуру. Понимание темной материи и энергии открывает новые горизонты в космологии и фундаментальной физике.
</a:t>
            </a:r>
            <a:endParaRPr lang="en-US" sz="104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гравитационных волн с помощью LIGO и Virgo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Комплексы LIGO и Virgo совершают прорывные наблюдения гравитационных волн, выявляя слияния чёрных дыр и нейтронных звёзд. Это даёт уникальные данные о динамике тяжёлых объектов и природе гравитации.
</a:t>
            </a:r>
            <a:endParaRPr lang="en-US" sz="10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технологии, выросшие из астрономии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ПЗС-матриц (CCD) революционизировало получение изображений в астрономии, став базой для камер в науке и бытовой электронике.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телескопической оптики повысило качество наблюдений и вдохновило разработки сверхчувствительных оптических систем в других областях.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материалы для космических аппаратов обеспечивают долговечность и безопасность в экстремальных условиях, находя применение в аэрокосмической отрасли.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обработки больших данных, созданные для анализа астроданных, стимулируют прогресс в области машинного обучения и статистики.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 культурное влияние астрономии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космос являлся источником вдохновения для искусства, литературы и религиозных учений, отражая культурные представления разных эпох.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астронавтики и космос как тема культуре поддерживают интерес к науке и формируют «космическое мышление» среди молодёжи.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формирует научное мировоззрение, расширяя понимание места человека в космосе и стимулируя философские размышления о Вселенной.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и популяризационная деятельность в астрономии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астрономии в школьной программе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включена в российские школьные курсы, стимулируя ранний интерес к естественным наукам через комплексные уроки и практические наблюдения за небом.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мероприятия и фестивали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олимпиады, конкурсы и лекции вовлекают молодёжь и общественность, расширяя знания и поддерживая активное участие в астрономических исследованиях.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Планетарии и медиапроекты в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 планетариев и клубов любителей астрономии создают среду для образовательной и просветительской деятельности, а онлайн-ресурсы делают знания доступными широкой аудитории.
</a:t>
            </a:r>
            <a:endParaRPr lang="en-US" sz="10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возможности и профессии, связанные с астрономией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Исследователь-астроном и астрофизик занимаются изучением космических объектов и процессов, используя современные научные методы и технологии.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Инженеры-конструкторы разрабатывают телескопические системы и приборы, обеспечивая технику для наблюдений и экспериментов в космических условиях.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обсерваторий и разработчики программного обеспечения анализируют астрономические данные, применяя навык работы с большими информационными массивами.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Преподаватели и научные журналисты популяризируют астрономию, формируя научное мировоззрение и поддерживая интерес общества к космосу.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— ключ к пониманию Вселенной и развитию общества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играет центральную роль в расширении научного знания, технологическом прогрессе и формировании мировоззрения, объединяя разные дисциплины и вдохновляя новые поколения учёных и исследователей.
</a:t>
            </a:r>
            <a:endParaRPr lang="en-US" sz="129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2026-05-08T06:26:38Z</dcterms:created>
  <dcterms:modified xsi:type="dcterms:W3CDTF">2026-05-08T06:26:38Z</dcterms:modified>
</cp:coreProperties>
</file>