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о трагическом смысле любви и природы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природа раскрывают в русской повести хрупкость человеческого счастья.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рубеже веков: внимание к внутренней драме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конца XIX — начала XX века сосредоточена на переживаниях личности: любовь в ней часто кратка, уязвима и сталкивается с реальностью, а пейзаж помогает показать скрытый психологический конфликт.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любовь в повестях становится трагической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любят искренне и глубоко, но их чувство сталкивается с обстоятельствами, которые сильнее личной воли: сословными границами, семейными запретами и чужим осуждением.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усиливается временем и невозможностью выбора. Даже взаимное чувство не всегда получает шанс на развитие, а часто обрывается до того, как становится судьбой.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становятся память, сожаление и духовная потеря. Любовь не исчезает бесследно, но превращается в опыт, который меняет героя и делает его внутренне взрослее.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зеркало чувств героя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образы обычно связаны с пробуждением чувства и надеждой. В такие моменты природа словно подтверждает возможность счастья, которое только начинает складываться.
</a:t>
            </a:r>
            <a:endParaRPr lang="en-US" sz="86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пейзаж передаёт полноту жизни, силу эмоций и ощущение краткого благополучия. Он подчёркивает ценность мгновения, пока оно ещё не утрачено.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повестях чаще всего становится знаком угасания, разлуки и позднего понимания ценности пережитого. Её мотив усиливает печаль и чувство невозвратности.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детали передают холод, одиночество и внутреннюю замкнутость героя. Такой пейзаж делает особенно заметной дистанцию между людьми и их чувствами.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в разных произведениях любовь сталкивается с разными препятствиями, а природа помогает выразить общий трагический смысл.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повести и их трагические мотивы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повестях любовь не уничтожается, но не находит счастливого завершения из-за внешних и временных препятствий.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 «Олеся», «Гранатовый браслет»; И. А. Бунин «Тёмные аллеи»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мир и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Олеся живёт вдали от общества, и её мир связан с природной естественностью, чистотой и внутренней независимостью. Лес здесь воспринимается как пространство свободы и подлинной жизни.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Куприн: повесть «Олеся»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людьми и предрассудками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Олеси и Ивана Тимофеевича возникает на фоне суеверий, бытовой жестокости и недоверия к «чужому» человеку. Искреннее чувство оказывается беззащитным и не может преодолеть разделяющую границу.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Куприн: повесть «Гранатовый браслет»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Желтков любит Веру Николаевну Шеину бескорыстно и самоотверженно. Его чувство не требует взаимности, но именно поэтому воспринимается как редкое нравственное явление.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Гранатовый браслет становится знаком внутреннего богатства и предельной верности. Осенние и морские мотивы усиливают ощущение чистоты, глубины и обречённости этого чувства.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 связан не с исчезновением любви, а с её невозможностью в реальной жизни. После смерти героя остаётся не только печаль, но и духовное потрясение.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Бунин: повесть «Тёмные аллеи»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Встреча, которая приходит слишком поздно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строит сюжет на столкновении памяти и настоящего. Герои снова видят друг друга, но теперь уже ясно, что когда-то упущенное счастье нельзя вернуть. Встреча становится не началом, а болезненным напоминанием о прошлом.
</a:t>
            </a:r>
            <a:endParaRPr lang="en-US" sz="875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сад и сумерки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повести подчёркивает настроение позднего раскаяния. Дорога, сад и вечерний полумрак создают ощущение тишины, в которой особенно слышно внутреннее одиночество героев и тяжесть прожитых лет.
</a:t>
            </a:r>
            <a:endParaRPr lang="en-US" sz="92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сильнее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«Тёмных аллеях» чувство не исчезает, даже если жизнь давно развела людей. Прошлое остаётся в сознании как незаживающая рана, а мысль о невозвратимости времени делает сюжет особенно горьким.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любовь и несбыточность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любовь часто изображается как тонкое, благородное и внутренне светлое чувство. Герои умеют глубоко переживать, но не всегда способны соединить чувство с жизнью.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оказывается недостижимым из-за различий характеров, социальных условий или исторической среды. Даже сильная симпатия может остаться только красивым и печальным воспоминанием.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возникает из разрыва между идеалом и реальностью. Любовь существует как нравственная высота, но не получает полноты земного осуществления.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Тургенева передаёт мягкость и хрупкость переживания. Её тишина, свет и прозрачность подчёркивают мимолётность момента, который невозможно удержать.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условны, но хорошо передают общий принцип: чем сильнее чувство, тем заметнее его столкновение с реальностью.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трагического конфликта в ключевых повестях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в этих повестях связана не с отсутствием любви, а с невозможностью её счастливого воплощения.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повестей А. И. Куприна, И. А. Бунина и И. С. Тургенева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трагического сюжета любви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повторяющаяся в повестях о несбывшемся чувстве: от встречи героев до памяти о любви.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природы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связан с естественностью, свободой и жизнью вне жёстких правил общества. В нём чувство героев кажется более чистым, но и более уязвимым перед внешним миром.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напоминает о выборе, расставании и движении времени. Этот образ часто сопровождает переломные моменты, когда герой ещё надеется изменить судьбу.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ночь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ночь придают эпизодам тон печали, тайны и замедления жизни. Они подчеркивают приближение утраты, одиночество и позднее осознание ценности пережитого.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дождь,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Непогода и холод усиливают тревогу и ощущение душевной пустоты. Такие детали помогают передать состояние героя без прямого психологического объяснения.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природных образов с их символикой и эмоциональным оттенком в повестях.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их литературный смысл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не просто описывают место действия: они задают эмоциональный тон и помогают читателю понять скрытый смысл переживаний героев.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А. И. Куприна, И. А. Бунина и И. С. Тургенева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общество как источник трагедии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оказываются слабее не чувства, а среды, в которой живут. Сословные барьеры, семейные ожидания и общественное мнение превращают любовь в риск и делают её почти беззащитной.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усиливается там, где человек не может открыто выбрать собственную судьбу. Даже искренность и нравственная чистота не спасают, если окружающие считают их недопустимыми или несвоевременными.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конфликт в повестях строится не на отсутствии любви, а на несовместимости внутренней правды героя с привычными нормами мира, который требует подчинения, а не понимания.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светлых картин к сдержанным и холодным образам особенно заметен в финальных сценах.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природы в ходе сюжета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развязка, тем сильнее природа отражает утрату, одиночество и невозможность вернуть прежнее состояние.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образов в повестях о трагической любви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трагическая любовь запоминается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вызывают сильный отклик, потому что в них сочетаются искренность, самоотверженность и невозможность счастья. Читатель видит, как высоко может подняться человеческое чувство.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запоминается позднее понимание ценности любви: герои теряют её именно тогда, когда начинают осознавать её глубину. Отсюда возникает сострадание и нравственное размышление.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развитии конфликта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роль пейзажа и природной детали в повестях о несбывшемся чувстве.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 о трагическом смысле любви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показывают, что сильное чувство не гарантирует счастья: ему противостоят время, социальные границы и человеческая недальновидность, а потому любовь нередко оборачивается потерей.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любовь остаётся высшей ценностью. Даже когда она не получает ответа или завершается разлукой, её нравственная сила делает героев внутренне выше житейской суеты.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этих произведениях не украшает сюжет, а помогает увидеть хрупкость чувства: свет, осень, ночь, лес или дорога становятся знаками судьбы и памяти.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соединение личной драмы и природной символики делает такие повести особенно выразительными и заставляет читателя задуматься о цене близости и ответственности за неё.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художественных приёмов и их роли в повестях о трагической любви.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создания трагического эффекта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эффект создаётся не одним приёмом, а их сочетанием: символы, контрасты и пейзаж вместе усиливают ощущение неизбежной утраты.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структура повестей А. И. Куприна, И. А. Бунина и И. С. Тургенева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любовь и природа в русской повести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повесть показывает любовь как высокое и хрупкое чувство, которое часто сталкивается с равнодушием мира. Природа делает эту драму глубже, точнее и особенно запоминающейся.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2026-05-19T21:08:29Z</dcterms:created>
  <dcterms:modified xsi:type="dcterms:W3CDTF">2026-05-19T21:08:29Z</dcterms:modified>
</cp:coreProperties>
</file>