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регулируют воду и приспосабливаются к изменениям среды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и листопад у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 теряют воду и сбрасывают листья?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через листья помогает растениям дышать и питаться. Листопад защищает их от засухи и холода, поддерживая здоровье и рост в разные сезоны.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процесс испарения воды через устьица листьев. Он обеспечивает движение влаги и питательных веществ внутри растения.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литров
</a:t>
            </a:r>
            <a:endParaRPr lang="en-US" sz="5443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может испарять среднее дерево в сутки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испарение воды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– это микроскопические отверстия на нижней стороне листа, через которые выходит вода. Их количество и размеры влияют на скорость испарения.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 в испарении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листьев структура устьиц и защитных слоев варьируется, что отражается на их способности удерживать воду.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у разных растений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 эпидермис покрывают лист и регулируют потерю влаги, предотвращая пересыхание в жаркую погоду.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слои листа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испарения от температуры воздуха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скорость испарения увеличивается с ростом температуры.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воздух, тем активнее растения теряют воду через листья, что важно для их терморегуляции.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биология, 2022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охлаждает листья, защищая их от перегрева и обеспечивая комфортные условия для фотосинтеза.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способствует движению минеральных веществ от корней к листьям, что важно для питания и роста.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воды для растений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 избавляться от избытка воды при дождях, поддерживая внутренний баланс влаги.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испарение воды растениями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ветер существенно меняют скорость испарения воды растениями, ускоряя или замедляя этот процесс.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и времени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испарение происходит интенсивнее, а в тени — медленнее. Также скорость изменяется в зависимости от времени суток.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испарения у разных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растения теряют воду с разной интенсивностью, что отражает их приспособления к условиям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засушливых регионов, такие как кактусы, уменьшают потерю воды благодаря особым адаптациям.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 в испарении воды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открываются, чтобы выпустить избыточную влагу, и закрываются при засухе, сохраняя воду внутри растения.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устьица регулируют газообмен и влагообмен, адаптируя растение к условиям окружающей среды.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количество и размер напрямую влияют на то, сколько воды теряет растение в течении дня.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создает давление, которое помогает поднимать воду с растворенными веществами от корней к листьям.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фотосинтез, обеспечивая листья необходимой влагой и питательными элементами.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внутренние процессы растения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также помогает удалять излишки воды, сохраняя внутренний баланс и здоровье растения.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испарения обмен веществ и рост растения замедляются или останавливаются.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испарения для окружающей среды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растениями способствует увеличению влажности воздуха, что влияет на формирование облаков и способствует выпадению осадков в регионе. Такой процесс поддерживает водный цикл в экосистеме.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активной транспирацией способствуют созданию благоприятных климатических условий, повышая уровень осадков и стабилизируя микроклимат, что важно для здоровья всех живых организмов в районе.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листопад и его причины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это массовое одновременное опадение листьев у большинства деревьев, которое происходит в осенний период, подготавливая растения к зимнему времени и снижению активности.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гормональном балансе растения, особенно снижение уровня ауксинов и повышение абсцизовой кислоты, запускают образование отделительного слоя и листопад.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температуры и снижение влажности воздуха создают неблагоприятные условия, провоцирующие растения сбрасывать листья для сохранения воды.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светового дня осенью служит сигналом для запуска процессов, ведущих к отделению листьев, так как фотосинтез становится менее эффективным.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листьев к листопаду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основании черешка листа формируется специальный отделительный слой клеток, который ослабляет связь между листом и веткой. Этот слой постепенно разрушает ткань, позволяя листу легко отделиться и упасть.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отделительного слоя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опадания листья накапливают каротиноиды и антоцианы — пигменты, которые окрашивают их в жёлтый, оранжевый и красный цвета. Это происходит после разрушения хлорофилла и подготавливает растение к безопасному листопаду.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листьев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45709"/>
            <a:ext cx="4348200" cy="1451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листопада у разных деревьев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сроки и окраску листопада у берёзы и клёна, отражающие их видовые особенности и влияние окружающей среды на этот процесс.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 цвет листопада зависят от вида растения и климатических условий, влияя на адаптацию к сезону.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Сбрасывание листьев зимой уменьшает испарение воды, помогая растениям сохранять влагу в условиях низких температур и ограниченного доступа к воде.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листопада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подстилка разлагается, обогащая почву органическими веществами, что способствует питанию растений и защите корневой системы от промерзания.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создают дополнительную нагрузку на ветви, и их отсутствие снижает риск повреждений от снега и ветра, повышая устойчивость деревьев.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испарением воды и листопадом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наступлении осени, с понижением температуры и сокращением дня, транспирация значительно уменьшается. Это связано с закрытием устьиц и подготовкой растения к зимнему периоду.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способствует снижению потерь воды через листья, что важно в холодные и сухие месяцы. Это адаптация, позволяющая растениям сохранять влагу и переживать неблагоприятные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листопада у деревьев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биологических изменений, ведущих к листопаду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деревья, например ели и сосны, сохраняют хвою на протяжении нескольких лет, постепенно обновляя её без массового сброса листьев.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 толстая кутикула и восковой налёт на поверхности хвои значительно уменьшают испарение и помогают экономить влагу в неблагоприятных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без листопада и их приспособления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смена хвои поэтапно обеспечивает постоянное фотосинтезирующее покрытие, поддерживая жизнедеятельность растения круглый 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регионах листья могут трансформироваться в колючки, что снижает площадь испарения и защищает растение от потерь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полива в сельском хозяйстве учитывается скорость испарения, что позволяет рационально расходовать воду и повышать урожайность.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излишних листьев у плодовых и декоративных растений помогает снизить потери влаги и улучшить условия для развития оставшихся органов.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транспирации и листопада для человека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выведении сортов культур для засушливых районов выбирают растения с особенностями транспирации и листопада, способствующими экономии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листопад — ключевые процессы, обеспечивающие водный баланс и адаптацию растений к окружающей среде, поддерживающие устойчивость экосистем и эффективность сельского хозяйства.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испарения и листопада в жизни растений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2026-05-08T10:06:34Z</dcterms:created>
  <dcterms:modified xsi:type="dcterms:W3CDTF">2026-05-08T10:06:34Z</dcterms:modified>
</cp:coreProperties>
</file>