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показатели в географии сельского хозяйства
</a:t>
            </a:r>
            <a:endParaRPr lang="en-US" sz="3085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цифры помогают понять размещение и специализацию сельского хозяйства?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агрогеографии нужна статистика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агрогеографии нужна статистика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природы, техники, труда и рынка, поэтому без сопоставимых данных невозможно объяснить различия между районами и увидеть, почему одни территории развивают зерновое земледелие, а другие — животноводство или овощеводство.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статистических показателей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чем располагает территория: сельхозугодья, пашня, обеспеченность техникой, удобрениями, водой и трудовыми ресурсами. Именно эти данные задают исходные возможности развития отрасли.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описывает объемы и результативность сельского хозяйства: посевные площади, урожайность, валовой сбор, поголовье скота и продуктивность животных. По ним видно, что реально производит район.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отражают эффективность хозяйства: себестоимость, рентабельность, товарность и производительность труда. Такие показатели помогают понять, насколько производство устойчиво и выгодно в конкретных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земельные показатели показывают, как территория используется в аграрном производстве и какую роль играют разные виды угодий.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показатели сельского хозяйства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связана с растениеводством, пастбища — с животноводством, а орошение показывает более высокий уровень освоения и интенсивности земледелия.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региональная агростатистика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культур показывает, на что ориентировано хозяйство: на товарное зерно, кормовую базу или обеспечение населения свежей продукцией.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посевных площадей по группам культур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зерновых и технических культур указывает на товарную специализацию, а высокая доля кормовых, картофеля и овощей — на более интенсивное и пригородное земледелие.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диаграммы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как показатель интенсивности земледелия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урожайность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показывает, сколько продукции получают с одного гектара, и поэтому напрямую отражает результативность использования земли. Для сравнения обычно берут центнеры с гектара, чтобы сопоставлять разные территории и годы.
</a:t>
            </a:r>
            <a:endParaRPr lang="en-US" sz="1070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урожайность влияют почвы, осадки, качество семян, удобрения, орошение, защита растений и уровень агротехники. Даже при одинаковой площади посевов результат может существенно различаться из-за разных условий производства.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культуры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анализируют пшеницу, ячмень, картофель, сахарную свёклу и овощи. Эти культуры по-разному реагируют на климат и технологию, поэтому их урожайность хорошо показывает различия между регионами.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урожайности можно судить не только о природных условиях, но и о степени освоенности территории. На фотографии поля это особенно заметно по густоте растений, состоянию посевов и использованию техники.
</a:t>
            </a:r>
            <a:endParaRPr lang="en-US" sz="10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заметить не только рост или спад, но и периоды нестабильности, связанные с погодой, сортами и технологией обработки почвы.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урожайности по годам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показывают влияние внешних условий, а устойчивый рост обычно связан с модернизацией и более грамотной агротехникой.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учебного графика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показатели помогают оценить масштаб отрасли и результативность содержания животных в разных природных и хозяйственных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животноводства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Поголовье показывает размер хозяйства, а продуктивность — его результат. Для разных зон характерны разные сочетания молочного скотоводства, птицеводства и овцеводства.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региональная агростатистика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стада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Поголовье показывает, сколько животных содержится в хозяйстве или районе, но само по себе не говорит о количестве полученной продукции. Это важный, но только исходный ориентир для анализа.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на одну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выражает отдачу от каждого животного: надой молока, привес, яйценоскость или настриг шерсти. Именно этот показатель позволяет оценить эффективность кормления, селекции и условий содержания.
</a:t>
            </a:r>
            <a:endParaRPr lang="en-US" sz="1314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оба показателя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поголовье может давать разный экономический эффект в зависимости от породы, кормовой базы, механизации и ухода. Поэтому географический анализ животноводства всегда рассматривает численность и продуктивность вместе.
</a:t>
            </a:r>
            <a:endParaRPr lang="en-US" sz="1314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Поголовье и продуктивность: разные характеристики отрасли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специализации территории по агростатистике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 ресурсной базы к результатам производства и экономической эффективности.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Товарность и рыночная ориентация производства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становится товаром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продукции хозяйство оставляет для собственных нужд, а часть отправляет на рынок. Чем выше товарность, тем сильнее производство связано с переработкой, логистикой и спросом со стороны городов и предприятий.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 поля до покупателя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поступает на элеватор, молоко — на переработку, овощи — в хранилища и торговые сети. Такая цепочка показывает, насколько развита инфраструктура и как организован сбыт в районе.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продукты продаются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товарность обычно характерна для продукции, которую удобно хранить, перевозить и перерабатывать. На нее влияют транспорт, близость рынков и наличие мощностей, позволяющих быстро довести товар до потребителя.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зависит не только от техники, но и от организации работ в сезон напряженных полевых операций.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в сельском хозяйстве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значения обычно связаны с механизацией и крупными хозяйствами; различия по регионам отражают уровень модернизации.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52356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и рентабельность: что влияет на результат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на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складывается из расходов на семена, корма, удобрения, топливо и оплату труда. Чем выше затраты на единицу продукции, тем труднее хозяйству сохранить конкурентоспособность и получить прибыль.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Перевозка, охлаждение и складирование заметно увеличивают расходы, особенно при удаленности от рынков. Поэтому одинаковая продукция может иметь разную себестоимость в зависимости от 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как итог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Рентабельность показывает, насколько доходы превышают затраты. Высокая прибыльность чаще достигается там, где сочетаются подходящие природные условия, современная технология и выгодное положение относительно потребителей.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понять, насколько территория готова к расширению и интенсификации сельского хозяйства.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факторами производства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техника и инфраструктура хранения определяют возможности роста производства не меньше, чем природные условия.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региональная агростатистика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требуют разной агротехники, поэтому нормы внесения заметно отличаются даже в пределах одного региона.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минеральных удобрений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дозы обычно связаны с интенсивным товарным земледелием и стремлением стабильно повышать урожайность.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показатели в расчете на площадь, тем сильнее сельское хозяйство интегрировано в пространство региона и инфраструктуру.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км²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сравнивать нагрузку на территорию и интенсивность ее освоения.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показатель географического анализа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статистика превращается в географический вывод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логику анализа агростатистики по районам и регионам.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агростатистические карты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показателя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нужно показать: урожайность, плотность поголовья, товарность или обеспеченность ресурсами. От этого зависит способ окраски, интервалы значений и степень детализации карты.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градации помогают быстро увидеть контрасты между районами. Уже по карте можно выделить зерновые степные зоны, пригородные молочные районы и территории интенсивного овощеводства.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 просто иллюстрирует цифры, а связывает их с пространством. Она позволяет обнаружить ареалы с похожими условиями, оценить специализацию и увидеть проблемные территории без долгих таблиц.
</a:t>
            </a:r>
            <a:endParaRPr lang="en-US" sz="13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погодных условий и результатов производства помогает понять, почему отдельные годы оказываются особенно удачными или неурожайными.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и рынок меняют статистические показатели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осадков обычно поддерживает урожайность, а рыночные сигналы меняют структуру посевов и усиливают переход к более выгодным культурам.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увидеть географию сельского хозяйства целиком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земли, урожайности, поголовья, продуктивности, товарности и эффективности превращают отдельные цифры в ясную картину специализации территорий и объясняют различия между сельскохозяйственными районами.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2026-06-03T05:44:22Z</dcterms:created>
  <dcterms:modified xsi:type="dcterms:W3CDTF">2026-06-03T05:44:22Z</dcterms:modified>
</cp:coreProperties>
</file>