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его звуковая оболочка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слово звучит и из чего состоит его речь.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звучание слова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помогает понять, как устроена речь: почему буква не всегда равна звуку, как слышатся ударение, слоги и согласные в разных позициях.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звуковая оболочка слова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словах вода и гриб некоторые звуки произносятся иначе, чем обозначены буквами. Это обычное явление для русского языка.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на письме и в устной речи может звучать по-разному. Из-за этого важно уметь различать буквенную запись и произношение.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оболочка — это цепочка звуков, которую мы слышим, когда произносим слово вслух. Она показывает не написание, а живое звучание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буква: не одно и то же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— это то, что мы произносим и слышим. Буква — это условный знак на письме, который помогает записать слово и сохранить его форму.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слышим, букву видим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ю, я в начале слова и после гласной передают два звука. А ь и ъ сами звуков не обозначают, но влияют на произношение соседних звуков.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буквы и знаки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349085"/>
            <a:ext cx="4839600" cy="11600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группы звуков и их особенности.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образуют основу слога, а согласные делают слово более различимым по звучанию. Одни буквы могут передавать разные звуки или не обозначать звук вовсе.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язык: фонетика, школьный курс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и согласные звуки русского языка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слово, тем чаще в нём больше звуков и сложнее сочетания согласных.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обычно короче и по звучанию, а в длинных словах больше слогов и согласных сочетаний.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количество звуков в словах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звуков по школьным нормам произношения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1791059"/>
            <a:ext cx="468000" cy="37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26734"/>
            <a:ext cx="468000" cy="41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слог важен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строится вокруг гласного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слоге обязательно есть один гласный звук. Именно он становится центром произношения и помогает разделить слово на части.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Слогов столько же, сколько гласных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слове три гласных, значит, в нём три слога. Это правило удобно применять при чтении, письме и переносе слов.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Слоги нужны при переносе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Слогоделение помогает правильно переносить слова с одной строки на другую, не нарушая их звучание и строение.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Слоги помогают читать плавно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делится на слоги, его легче произносить по частям. Так чтение становится более уверенным и точным.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поиске ударения в слове.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ударный слог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ударением гласные звучат отчётливо и сохраняют своё основное качество. В словах вода и молоко безударные гласные произносятся менее ясно, поэтому их звучание ослабевает.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звонкие согласные на конце слова часто оглушаются, а рядом с другими звуками могут изменяться по звучанию. Это хорошо видно в словах дуб и гриб, где произношение не совпадает с буквой.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 слабые позиции звуков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205414"/>
            <a:ext cx="4535700" cy="14474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согласных в речи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Покажем, как согласные меняются в произношении в разных позициях слова.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могут менять звучание, чтобы слово было легче произносить. Эти изменения нужно учитывать при чтении, слушании и фонетическом разборе.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язык: нормы произношения и фонетика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фонетическом разборе важно учитывать не только буквы, но и реальные звуки, которые слышны в речи.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слов из примера написание и произношение близки, но отдельные сочетания дают расхождение между буквами и звуками.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написания и произношения слов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учебного примера по фонетике русского языка.
</a:t>
            </a:r>
            <a:endParaRPr lang="en-US" sz="11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и мягкие согласные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и мягкие согласные различаются по положению языка при произношении. Мягкий согласный звучит более коротко и «мягко», а твёрдый — более твёрдо и отчётливо.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согласного часто показывают буквы е, ё, и, ю, я. После них согласный обычно смягчается: лес, мяч, тюль.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буквы могут обозначать разные по мягкости согласные. Поэтому при фонетическом разборе нужно не только читать слово, но и вслушиваться в его звучание.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тоже помогает обозначить мягкость согласного на письме. Он не передаёт звук, но меняет произношение соседнего согласного: конь, письмо, соль.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Орфоэпия устанавливает нормы литературного произношения, чтобы люди говорили одинаково понятно. Она помогает выбрать правильное ударение и верное звучание слов в устной речи.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Орфоэпические нормы особенно важны в словах с безударными гласными, трудными сочетаниями согласных и заимствованными словами. Они делают речь точной, естественной и культурной.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Орфоэпия — правила правильного произношения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анализе звуковой оболочки слова.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фонетического разбора слова
</a:t>
            </a:r>
            <a:endParaRPr lang="en-US" sz="3381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буквы в русском языке не имеют собственного звука или передают сразу два звука. Это нужно учитывать при подсчёте букв и звуков.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буквами и звуками возникает из-за йотированных гласных, мягкого знака и букв, влияющих на мягкость согласных.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фонетики русского языка.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Буквы, которые не совпадают со звуками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яркий и подъезд расхождение заметно сильнее, чем в словах лес и тетрадь, где звучание ближе к написанию.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выбранной группе чаще встречается совпадение, но заметная часть слов имеет расхождения из-за особенностей русской фонетики.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буквы и звуки не всегда совпадают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слов из учебного примера по фонетике русского языка.
</a:t>
            </a:r>
            <a:endParaRPr lang="en-US" sz="11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орфографические трудности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слабой позиции гласный слышится неясно, поэтому при письме легко ошибиться. Проверка ударением помогает выбрать нужную букву.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звонкие согласные оглушаются, и на слух трудно определить написание. Нужно подобрать проверочное слово.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на конце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согласные в сочетаниях не слышны, хотя пишутся. Их можно обнаружить только при подборе родственных слов.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Непроизносимые согласные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может обозначать мягкость или разделять звуки. Из-за этого слово требует внимательного звукового анализа.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и разделительный ь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разговорной речи звуки часто меняются под влиянием соседних звуков, ударения и темпа. Поэтому важно слушать слово целиком, а не только отдельные буквы. Это помогает говорить выразительно и понятно.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стихах, скороговорках и чтении вслух фонетика создаёт ритм, рифму и звучность. Повторы звуков делают текст ярче и помогают лучше запоминать его на слух.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в речи, чтении и стихах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изменении отдельных звуков общий облик слова сохраняется. Слушающий опирается на несколько признаков сразу.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заметным ориентиром остаётся ударение, но распознаванию слова помогают и другие фонетические признаки.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узнать слово на слух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признаков звучания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оболочка показывает, как слово звучит в живой речи. Если понимать слоги, ударение и изменения звуков, легче читать, писать без ошибок и уверенно делать фонетический разбор.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оболочка слова: итог урока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2026-05-22T07:02:51Z</dcterms:created>
  <dcterms:modified xsi:type="dcterms:W3CDTF">2026-05-22T07:02:51Z</dcterms:modified>
</cp:coreProperties>
</file>