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учения Чарльза Дарвина: общий обзор и ключевые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накопление знаний подготовило революционную теорию эволюции?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учёные всё чаще спрашивали не только о том, какие виды существуют, но и почему они различаются. Биология, геология, анатомия и статистика постепенно складывались в единую картину развития природы.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временем рождения эволюционного мышления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долгого времени господствовал креационистский взгляд: виды считались созданными раз и навсегда, а их признаки — закреплёнными и неизменными с момента сотворения.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воспринималась как завершённая система, где каждый организм занимает заранее заданное место. Такой подход объяснял порядок мира, но почти не оставлял пространства для изменений и исторического развития.
</a:t>
            </a:r>
            <a:endParaRPr lang="en-US" sz="1082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любые наблюдения, не укладывавшиеся в схему неизменности, долго воспринимались как исключения. Ограниченность этой картины постепенно заставляла искать новые объяснения разнообразию живого мира.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Преобладающие взгляды на неизменность видов до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разрезах горных пород учёные видели чередование слоёв, словно страницы древней книги. Каждый пласт сохранял следы иной эпохи: раковины, растения, кости. Такое чтение земной коры показывало, что история природы не статична, а разворачивается во времени и меняет облик жизни для будущих форм.
</a:t>
            </a:r>
            <a:endParaRPr lang="en-US" sz="1192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как летопись прошлого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Англии находили скелеты морских ящеров и других вымерших существ, которых нельзя было увидеть в современном мире. Исследования таких находок, в том числе работ Мэри Эннинг, убеждали: в прошлом существовали иные формы жизни, а исчезновение видов — реальный факт и отрицать его было невозможно.
</a:t>
            </a:r>
            <a:endParaRPr lang="en-US" sz="1174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свидетельствуют о смене фауны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палеонтология как научная платформа перемен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создал удобную систему классификации живых организмов и ввёл биноминальную номенклатуру, благодаря которой виды получили единые латинские названия для международного научного общения.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внимательно отмечал сходство между организмами, но при этом считал виды неизменными и созданными изначально. Для него родство признаков не означало исторического происхождения одних форм от других.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ограниченность этих взглядов, систематика Линнея стала фундаментом для дальнейших сравнений. Когда виды были упорядочены, стало легче замечать их родство, различия и возможные переходные формы.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Линней: вклад в систематику и его взгляды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251" y="1361259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65524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философия изменила взгляд на природу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В. Гёте интересовался преобразованием форм и поиском их общих оснований. Его идеи поддерживали представление о том, что живое не только повторяется, но и развивается.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Гёте: форма развивается и меняется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Кант рассматривал природу как систему, в которой части связаны общими законами. Такой взгляд укреплял мысль, что порядок в мире можно объяснять без обращения к чуду.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Кант: природа подчиняется внутренним законам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биологии это было особенно важно: исследователь начал смотреть не на отдельный признак, а на связи между частями организма, их изменчивость и возможную историческую преемственность.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научила видеть связи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открывает невидимый уровень жизни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Улучшенные микроскопы сделали видимыми структуры, которые прежде ускользали от наблюдения: клетки, ткани и тонкие детали строения. Благодаря этому биология стала точнее, а описание организмов — менее приблизительным. Исследователь уже мог опираться не только на внешний облик, но и на микроскопические признаки.
</a:t>
            </a:r>
            <a:endParaRPr lang="en-US" sz="948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и развития организмов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 и эмбриологи сопоставляли строение разных организмов и стадии их развития, чтобы понять, как формируется тело. Такие исследования показывали, что сходство может сохраняться не только у взрослых особей, но и на ранних этапах развития, что особенно важно для идеи общего происхождения.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как новый язык биологии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анализ и количественные методы внесли в биологию язык измерений. Учёные стали сопоставлять не только описания, но и параметры: массу, размеры, соотношения признаков и частоту встречаемости в разных выборках. Это усиливало доказательность выводов и делало сравнение видов более строгим.
</a:t>
            </a:r>
            <a:endParaRPr lang="en-US" sz="99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научных методов в биологии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Натурфилософы и полевые исследователи собирали наблюдения, которые показывали: признаки особей могут заметно различаться в зависимости от условий среды и образа жизни.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дискуссия подготовила переход от простого описания разнообразия к поиску механизма его возникновения и к формированию эволюционных объяснений.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заставили обсуждать, где проходит граница изменчивости — остаются ли виды постоянными или способны постепенно меняться под влиянием внешних факторов.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изменчивости видов в научных дискуссиях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каталоги натуралистов и ботанико-зоологических собраний XVIII–XIX вв.; диаграмма носит обобщающий, схематический характер, а не является единым статистическим рядом.
</a:t>
            </a:r>
            <a:endParaRPr lang="en-US" sz="60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экспедиции, музеи и публикация новых каталогов резко расширяли круг известных организмов, особенно в Европе.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описаний делало видовой мир всё более подвижным и сложным, подрывая представление о полностью завершённой природе.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знаний о биоразнообразии: прирост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Лайель показал, что одни и те же силы — эрозия, осадконакопление, вулканизм — действуют и сегодня, и в далёком прошлом. Так укреплялся принцип актуализма.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труде «Основы геологии» он описал Землю как систему медленных, непрерывных преобразований, а не как мир мгновенных катастроф. Это меняло само представление о времени и длительности природных процессов.
</a:t>
            </a:r>
            <a:endParaRPr lang="en-US" sz="1104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Дарвина вывод Лайеля был решающим: если Земля меняется постепенно, то и живые формы могут изменяться столь же долго, незаметно и последовательно.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геологии: вклад Чарльза Лайеля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идея наследования приобретённых признаков стала важным, хотя и ошибочным, шагом к признанию изменяемости живого мира и возможности передавать последствия приспособления потомству в последующих поколениях.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впервые попытался объяснить разнообразие организмов не как раз и навсегда заданное, а как результат постепенного изменения видов во времени под действием среды и образа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Дарвина значение Ламарка состояло не в точности выводов, а в самом вопросе о происхождении новых форм, который сделал эволюцию предметом научного анализа в последующие 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связал развитие органов с их упражнением или неупражнением, предложив понятный механизм приспособления, который заставил учёных искать естественные причины биологических различий у живых организмов во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идей Ж.Б. Ламарка в формировании предпосылок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Рассел Уоллес независимо пришёл к идее естественного отбора, наблюдая распределение видов в тропиках. Его выводы показали, что механизм эволюции можно установить на основе полевых исследований и сопоставления фауны.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1858 года, представленная совместно с материалами Дарвина, придала теории особый вес: два исследователя пришли к сходному объяснению без прямого влияния друг на друга независимо.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А.Р. Уоллеса в развитии эволюционных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острова служат естественными лабораториями: популяции долго развиваются отдельно и накапливают собственные признаки. Сходство их происхождения заметно, но различия возникают из-за разных условий среды и ограниченного обмена особями.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материков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материках биогеография показывает иные закономерности: близкие виды сменяют друг друга по территориям, а не повторяются буквально. Это указывало на историческое расселение, адаптацию и постепенное формирование региональных комплексов.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наблюдения особенно важны тем, что похожие формы на разных островах отличались в деталях, связанных с образом жизни. Такие различия трудно объяснить неизменностью видов, но легко связать с изоляцией.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биогеографические наблюдения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обнаружила гомологичные органы у разных животных: одна и та же схема строения конечности может по-разному выполнять функцию у человека, летучей мыши и кита.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Бэр показал, что ранние эмбриональные стадии родственных видов очень сходны. Чем ближе организмы друг к другу, тем дольше сохраняется это сходство в их развитии.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данные указывали на единый план строения и общего предка, а не на случайное сходство. Именно так наука постепенно переходила от описания к объяснению.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сравнительной анатомии и эмбриологии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проходит вдоль поля и выбирает только самые крупные колосья с крепким стеблем и ровным зерном. На следующий сезон семена дают более однородный урожай, и результат становится заметен невооружённым глазом. Такой опыт убеждал фермеров, что изменения можно закреплять целенаправленно из поколения в поколение и надолго.
</a:t>
            </a:r>
            <a:endParaRPr lang="en-US" sz="887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отобранная по колосу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собак и крупного рогатого скота показало, что отбор может менять не только внешний облик, но и поведение животных. За сравнительно короткое время люди получали породы, отвечающие практическим задачам, от охраны стада до получения молока и шерсти при сохранении полезных наследственных признаков внутри популяций животных.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Породы, созданные для нужд человека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садах и на полях люди отбирали растения с лучшим вкусом, размером плодов или устойчивостью к болезням. Постепенно возникали сорта, которые резко отличались от исходных форм, хотя происходили от тех же предков. Это наглядно показывало, как направленный выбор меняет наследственность в течение нескольких поколений подряд.
</a:t>
            </a:r>
            <a:endParaRPr lang="en-US" sz="895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новые сорта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уроки селекции в сельском хозяйстве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целенаправленный отбор быстро меняет наследственные свойства и внешность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выбор признаков делает изменения устойчивыми и подтверждает изменяемость популяций под влиянием селекции.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Ч. Дарвина; материалы Королевского общества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примеры искусственного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идеям Т. Мальтуса и историческим демографическим оценкам XVIII–XIX веков; значения индексные.
</a:t>
            </a:r>
            <a:endParaRPr lang="en-US" sz="88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Мальтус связывал этот разрыв с давлением на бедные слои общества, а Дарвин перенёс аналогию на природу, где ресурсы также ограничены.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населения опережает ресурсы, конкуренция становится неизбежной. Именно это наблюдение подсказало Дарвину механизм борьбы за существование.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демографических исследований и принцип Мальтуса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сопоставил разнообразие организмов с ограниченностью ресурсов и увидел, что в природе выживают не самые «сильные» вообще, а лучше приспособленные к конкретным условиям среды обитания.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стала для него исходным материалом: небольшие различия между особями не исчезают, а могут накапливаться, если дают преимущество при выживании и размножении в популяции.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он понимал как непрерывный процесс, в котором среда не создаёт новые признаки напрямую, а «отсеивает» менее удачные варианты из уже существующих в каждом поколении.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объяснение связывало наблюдения о борьбе за существование с постепенным возникновением адаптаций, делая эволюцию естественным, а не случайным событием в истории всей живой природы.
</a:t>
            </a:r>
            <a:endParaRPr lang="en-US" sz="118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природы и формирование концепции естественного отбора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Коллекции, собранные в пути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«Бигле» Дарвин собирал не случайные образцы, а целые серии животных и растений из разных регионов. Гербарии, раковины, насекомые и записи о месте находки превращали каждую остановку в часть большой сравнительной работы, где важны были не только образцы, но и условия их жизни в природе.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Галапагосы как островная лаборатория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его внимание привлекли близкие, но не одинаковые формы, жившие на соседних островах. Различия между ними были достаточно устойчивыми, чтобы предположить влияние изоляции и локальных условий, а не случайную мелкую изменчивость. Такой материал особенно хорошо подходил для сравнения в полевых условиях и на картах.
</a:t>
            </a:r>
            <a:endParaRPr lang="en-US" sz="894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гипотезе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материалы с наблюдениями на месте, Дарвин замечал, что различаются не только размеры и окраска, но и поведение животных. Эта совокупность фактов постепенно вела его к мысли, что виды меняются исторически, а не существуют в неизменном виде под влиянием среды и изоляции, а также наследственных различий.
</a:t>
            </a:r>
            <a:endParaRPr lang="en-US" sz="94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открытия Дарвина во время плавания на «Бигле»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возникло на стыке геологии, биогеографии, анатомии и полевых наблюдений. Его сила — в синтезе разрозненных фактов в убедительное объяснение эволюции жизни на Земле.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предпосылки изменили биологию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2026-05-10T03:10:51Z</dcterms:created>
  <dcterms:modified xsi:type="dcterms:W3CDTF">2026-05-10T03:10:51Z</dcterms:modified>
</cp:coreProperties>
</file>