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случайного события: как по опытам изучают вероятность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наблюдениям и опытам можно измерять случайность числами.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частоту случайного события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исход заранее неизвестен, помогают повторные опыты: они показывают, как часто событие действительно происходит и как из наблюдений переходят к вероятности, дробям и процентам.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 и случайное событие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810000" y="431295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легко проверить в классе: подбросить монету, бросить игральный кубик или выбрать карточку. Поэтому тема помогает связать теорию вероятностей с простыми наблюдениями.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810000" y="409460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810000" y="3686136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бросок почти ничего не говорит о вероятности. Частоту удобно вычислять только после нескольких опытов, потому что тогда результаты становятся более осмысленными и сравнимыми.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810000" y="3467790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считают частоту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810000" y="3059321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каждого опыта называют исходами. Они могут быть разными, но частоту события считают не по одному исходу, а после серии повторений, чтобы увидеть закономерность.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810000" y="2840975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Исходы опыта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810000" y="243250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событие либо происходит, либо не происходит в каждом опыте. Например, выпал орёл, выпала шестёрка или вытянулась красная карточка — всё это отдельные события.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810000" y="221415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событие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 можно повторять при одинаковых условиях, например бросать монету или кубик. Важно, что каждый раз результат может отличаться, даже если действие одно и то же.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опыт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12 появлений орла в 20 бросках
</a:t>
            </a:r>
            <a:endParaRPr lang="en-US" sz="1148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показывает долю появления события среди всех опытов и помогает сравнивать разные серии испытаний.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относительная частота орла в 20 бросках, если он выпал 12 раз.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9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результаты короткой серии постепенно выравниваются при большем числе бросков.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опытов, тем меньше случайные колебания и тем ближе частота к 0,5 для честной монеты.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частота при увеличении числа опытов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 условиям задания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монеты как наглядный пример частоты
</a:t>
            </a:r>
            <a:endParaRPr lang="en-US" sz="3428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одинаковых условиях две серии бросков могут дать разные частоты. Именно поэтому важно не один опыт, а повторяемая серия наблюдений.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серии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нескольких бросках результат может сильно отклоняться от ожидаемого. Если орёл выпал 5 раз из 8, это ещё не значит, что монета нечестная.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серия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 бросках случайные отклонения обычно сглаживаются. Тогда число орлов часто оказывается близким к половине всех попыток, и оценка становится надёжнее.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серия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больших чисел простыми словами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серии случайность заметнее: относительная частота может сильно отличаться от вероятности. Это нормально и не означает, что правило работает неправильно.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опытов — больше колебаний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честной монеты вероятность орла равна 0,5. Если повторять броски достаточно долго, наблюдаемая частота обычно приближается к этому числу.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помогает оценить вероятность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одинаковых опытов растёт, отдельные случайные отклонения начинают взаимно уравновешиваться. Поэтому частота становится спокойнее и ближе к ожидаемому значению.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опытов — результат устойчивее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относительная частота орла в сериях разной длины.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бросков частота становится более устойчивой и ближе к 0,5.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 условиям задания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серий бросков монеты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частоты в школьных опытах и задачах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частоту случайного события
</a:t>
            </a:r>
            <a:endParaRPr lang="en-US" sz="321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75" y="2087925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588" y="2087925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относительную частоту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Частоту удобно записывать как отношение числа появлений события к числу всех опытов. Такая запись сразу показывает, из каких частей складывается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дробь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Процентная запись помогает быстро сравнивать результаты и легко понимать, насколько велико значение частоты. Она особенно удобна в таблицах, где много данных.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 облегчает вычисления и проверку ответов. Например, ¼, 0,25 и 25% — это один и тот же результат, записанный разными способами.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форма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честном кубике все числа равновозможны, но в одной серии бросков результаты могут заметно различаться.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частот равна числу бросков, а отдельные значения колеблются вокруг 10, что естественно для случайного опыта.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выпадения чисел на игральном кубике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серия из 60 бросков игрального кубика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частота не всегда совпадает с вероятностью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бросить кубик всего несколько раз, одно число может случайно выпасть чаще других. На маленькой серии такие различия выглядят особенно заметно, потому что каждый новый результат сильно меняет долю события.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серия — большие колебания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повторяют много раз, случайные отклонения постепенно сглаживаются. Частота уже не скачет так резко, а становится ближе к ожидаемому значению, хотя небольшие различия всё равно остаются.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серия выравнивает результат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честных условиях две серии бросков редко дают полностью одинаковые частоты. Это нормальная особенность случайности: отдельные исходы меняются, но общая картина с ростом числа опытов становится устойчивее.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опыт — разные итоги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считают долю дождливых, снежных или ясных дней, чтобы сравнивать сезоны и замечать изменения в климатических наблюдениях.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частота помогает оценить число попаданий, точность бросков и результативность команды по серии попыток, а не по одному эпизоду.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считают долю бракованных деталей, чтобы контролировать качество, находить ошибки в процессе и сравнивать результаты разных партий.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частота показывает, как часто встречается симптом, реакция на лечение или осложнение, поэтому выводы делают на основе наблюдений и данных.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частоту в 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частоты в разных ситуациях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частота показывает долю события среди всех испытаний и помогает сравнивать разные наблюдения по одной формуле.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значение частоты, тем реже событие происходит. Формула остаётся одинаковой, поэтому результаты удобно сравнивать между собой.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частоты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частота показывает число появлений события, а относительная — его долю среди всех опытов. Если перепутать эти понятия, ответ будет записан неверно.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два вида частоты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число до одного знака слишком рано, можно потерять точность. В задачах по алгебре лучше сначала выполнить вычисление, а потом записать ответ аккуратно.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округляют ответ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объединять результаты двух отдельных экспериментов, если их нужно рассматривать по отдельности. У каждой серии свои условия, поэтому частоты надо вычислять отдельно.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разные серии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только, сколько раз событие произошло, и останавливаются на этом. Для относительной частоты обязательно нужно разделить это число на общее количество опытов.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деление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школьный опыт приводит к числовому результату и сравнению с вероятностью.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наблюдение превращается в частоту и вероятность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идёт серия, тем меньше заметны случайные скачки и тем спокойнее выглядит график.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большом числе опытов относительная частота устойчиво приближается к 0,5 для честной монеты.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частота приближается к вероятности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последовательных бросков честной монеты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для урока алгебры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один простой опыт: бросок монеты, бросок кубика или вытягивание карточек. Сразу определите, какое событие вы будете отслеживать, чтобы результаты было удобно сравнивать.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событие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групп выполняют одно и то же задание, сравните их результаты. Так видно, как частота меняется от серии к серии даже при одинаковом опыте.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группы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Подсчитайте, сколько раз событие произошло, и разделите это число на 30. Полученный ответ можно записать дробью, десятичной дробью или в процентах.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Посчитайте частоту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опыт 30 раз в одинаковых условиях. Каждый результат отмечайте сразу, чтобы не потерять данные и не перепутать отдельные серии между собой.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30 попыток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как удобный язык данных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бросок монеты почти ничего не объясняет, а серия опытов уже даёт понятную картину. Частота превращает отдельные случайные результаты в число, с которым удобно работать на уроке и в 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случайности — в числа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помогает заметить повторяющиеся изменения: в погоде, спорте, медицине и экспериментах. Благодаря этому ученики учатся делать выводы не наугад, а по данным, которые можно проверить и пересчитать.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становятся заметны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записаны в виде частоты, можно быстро сравнить разные серии, таблицы и наблюдения. Так легче увидеть, где событие встречается чаще, а где реже, и не полагаться только на впечатление.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становится простым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события — это не просто число, а удобный способ описать случайность. Она помогает сравнивать опыты, видеть закономерности и понимать, почему при большом числе попыток результат становится устойчивее.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показывает, как случайность становится измеримой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2026-05-30T00:08:04Z</dcterms:created>
  <dcterms:modified xsi:type="dcterms:W3CDTF">2026-05-30T00:08:04Z</dcterms:modified>
</cp:coreProperties>
</file>