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одночленов и возведение одночлена в степень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Одночлены: умножаем и возводим в степень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правила в алгебре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быстро записывать формулы площадей, объёмов и скорости, упрощать выражения и приводить их к стандартному виду. Без них сложнее решать многочлены и уравнения дальше.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Одночленом называют число, переменную или произведение числа и переменных. Это может быть 7, a, 5x или -2ab2. Запись всегда должна быть без сложения между частями.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числовая часть одночлена. Она показывает, во сколько раз взята буквенная часть, и может быть положительной, отрицательной или равной нулю.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состоит из переменных и их степеней. Именно она показывает, какие буквы входят в одночлен и как часто они повторяются при записи.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тоже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тоже считают одночленом. Это важно помнить, потому что в алгебре нулевое значение часто появляется как результат вычислений или упрощения выражений.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одночлена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из каких частей состоит одночлен и как определяется его степень.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равна сумме показателей всех букв. У числа без букв степень равна 0.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умножают одночлены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одночленов сначала перемножают коэффициенты. Например, у 2×3 и 5×2 числовые части дают 10, а затем обрабатывается буквенная часть.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совпадают, их показатели складывают. В примере x3 · x2 получается x5, потому что основание остаётся тем же, а степени прибавляются.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буквенные части разные, их просто записывают рядом. Так, 3ab · 4c = 12abc: каждая буква сохраняется, а запись становится короче и удобнее.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произведения зависит от знаков множителей. Плюс на минус даёт минус, а минус на минус даёт плюс. Это нужно проверять отдельно от вычислений степеней.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одночленов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алгоритм: от коэффициентов и букв к стандартной записи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умножения наглядно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3×2y · 2xy3 числа 3 и 2 перемножаются, поэтому коэффициент результата равен 6. Это первый шаг, который всегда выполняют отдельно.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x2 и x показатели складываются: 2 + 1 = 3, значит получается x3. Для y и y3 аналогично: 1 + 3 = 4, то есть y4.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всех частей получаем 6×3y4. Такая запись показывает и числовой множитель, и степени букв, не перегружая выражение лишними знаками.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степени в примере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части выражения изменяются при умножении одночленов: числа перемножаются, а показатели букв складываются.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видно сразу: коэффициент умножается, а показатели одинаковых букв не умножаются, а прибавляются.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алгебры: 3×2y · 2xy3 = 6×3y4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6181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81" y="1768975"/>
            <a:ext cx="230737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 одночленов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множителей можно менять, и результат не изменится. Поэтому 2ab·3c и 3c·2ab дают один и тот же ответ, если все вычисления выполнены верно.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тоже можно переставлять без изменения произведения. Это удобно, когда одночленов много: сначала можно умножить любые два множителя, а затем продолжить вычисления.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упрощать длинные выражения и быстрее приводить ответ к стандартному виду. Особенно это полезно, когда в примере много чисел и букв.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умножении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и помогает сразу увидеть, где нарушено правило.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отдельно проверять числа, буквы и знак. В правильном ответе должен остаться один коэффициент и объединённые степени всех букв.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 задаёт, сколько одинаковых множителей входит в произведение. Поэтому меняются и число, и показатели буквенной части.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 умножить одночлен сам на себя столько раз.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возводить одночлен в степень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применяется к коэффициенту и каждой букве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возведение в степень на примере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одинаковые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(3×2y)2 один и тот же одночлен повторяется два раза. Это помогает увидеть, что степень относится ко всему выражению сразу, а не только к числу или одной букве.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изменения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превращается в 9, потому что возводится в квадрат. У буквы x показатель удваивается с 2 до 4, а у y появляется степень 2, так как множитель стоит дважды.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показатели при возведении в степень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степень действует на весь одночлен: каждая часть получает свой новый показатель или значение.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 главное правило: показатели умножаются на степень, а коэффициент тоже возводится в эту степень.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правилу (axb)^c = a^c x^c b^c; школьный курс алгебры,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разных случаях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Обычное возведение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находится в скобках, степень применяется к каждому множителю. Поэтому (ab)3 превращается в a3b3: каждый множитель повторяется три раза.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Степень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ещё раз в степень, показатели перемножаются. Так (x2)4 даёт x8, потому что 2 умножается на 4.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Не перепутать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важно смотреть, что именно стоит в скобках. Это помогает отличить обычное умножение одночленов от возведения в степень.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338847"/>
            <a:ext cx="5037600" cy="8593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возведение в степень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два похожих действия.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видно в действиях с показателями: при умножении они складываются, а при возведении в степень — умножаются.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правильно ли перемножены числа. В результате должен остаться один числовой множитель, а знак произведения определяется правилами умножения положительных и отрицательных чисел.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буквенную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объединены ли одинаковые буквы. Если одна и та же переменная встречается несколько раз, её показатели должны быть сложены или умножены по правилу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простые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быстрой проверки подставь x = 1 и y = 1. Тогда буквенная часть исчезает, и легче заметить ошибку в вычислениях коэффициента или степени.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 и практическими задачами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и объёма часто записываются через одночлены, поэтому правила помогают быстро получать ответ без лишних промежуточных действий.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 выражаются через степени, значит умение работать с одночленами нужно не только в алгебре, но и в геометрии.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площади квадрата и объёма куба; пример по алгебре,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примерах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Перемножение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4x · 3×2 сначала умножаются числа 4 и 3. Затем одинаковые буквы объединяются, и получается 12×3.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-2a2b · 5ab3 важно не забыть про одинаковые буквы a и b. Их показатели складываются, поэтому ответ равен -10a3b4.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(2 m³)2 степень относится ко всему одночлену. Число 2 возводится в квадрат, а показатель 3 умножается на 2.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Умножая одночлены, перемножай коэффициенты и объединяй одинаковые буквы. Возводя одночлен в степень, умножай каждый показатель на степень и не забывай про коэффициент.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2026-05-29T23:44:33Z</dcterms:created>
  <dcterms:modified xsi:type="dcterms:W3CDTF">2026-05-29T23:44:33Z</dcterms:modified>
</cp:coreProperties>
</file>