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игры: спорт, история, ценности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который объединяет людей и эпохи.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древняя традиция стала мировым событием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священного праздника в Древней Греции до крупнейшего спортивного события мира — путь длиной более 2700 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древних Игр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776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Игры проводили в Олимпии как праздник в честь Зевса. Это был важный религиозный и спортивный обряд древних греков.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перемирие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соревнований объявлялось священное перемирие. Оно помогало участникам и зрителям безопасно добраться до Олимпии и вернуться домой.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Олимпии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Игры стали символом единства эллинского мира. Их память сохранилась в культуре и позже вдохновила на возрождение традиции.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античные состязания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состязаний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программу входили бег, борьба, кулачный бой, панкратион и гонки колесниц. Соревнования проверяли силу, скорость, выносливость и умение держать себя под контролем.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выступал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могли только свободные греческие мужчины. Женщины не соревновались и даже не всегда могли присутствовать на играх как зрители.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победителя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означала не только личный успех, но и славу для родного города. Чемпионов встречали как героев и часто поддерживали всю жизнь.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и почёт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наградой был венок из оливковых ветвей. Он символизировал честь, а не богатство, поэтому ценился как знак особого уважения.
</a:t>
            </a:r>
            <a:endParaRPr lang="en-US" sz="11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Игры были частью религиозной жизни, а современные стали глобальным спортивным событием с едиными правилами.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 современные Игры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античностью Олимпиада стала намного более открытой, разнообразной и регулируемой.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презентации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возрождению Олимпиады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запрета языческих праздников древняя олимпийская традиция постепенно исчезла. На многие века Игры перестали проводиться.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идею возрождения поддержал Пьер де Кубертен. Он считал спорт важным средством воспитания и международного общения.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1894 году создали Международный олимпийский комитет, который взял на себя организацию будущих Игр и общих правил.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Игр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современные Олимпийские игры прошли в 1896 году в Афинах. С этого момента началась новая история мирового олимпийского движения.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Олимпийского движения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колец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переплетённых колец на флаге обозначают единство континентов и идею встреч народов в одном спортивном пространстве.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флаг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синего, жёлтого, чёрного, зелёного и красного с белым фоном позволяет видеть на флаге цвета большинства государственных флагов.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напоминает о древней Олимпии и передаётся в специальной эстафете. Его зажжение открывает каждую Олимпиаду.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символы делают Игры узнаваемыми и помогают сохранять связь между древней историей и современным спортом.
</a:t>
            </a:r>
            <a:endParaRPr lang="en-US" sz="9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основы олимпийских ценностей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движение строится на уважении к сопернику, судьям и правилам. Без этого спорт теряет доверие и перестаёт быть честным соревнованием.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показывают, что спорт может объединять людей разных стран и традиций. На стадионе соперники встречаются как противники, но не как враги.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 помогает сравнивать результаты и защищает спортсменов от обмана. Поэтому правила, контроль и ответственность являются частью самой идеи Олимпиады.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 зимние Игры отличаются не только местом проведения, но и набором навыков, которые нужны спортсменам.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 зимние Олимпийские игры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летней программе больше наземных и водных дисциплин, а зимняя сосредоточена на снегу и льду.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презентации об Олимпийских играх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качества олимпийцы развивают одновременно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презентации об Олимпийских играх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подготовка строится не на одном таланте, а на сочетании физических и умственных качеств.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качества особенно важны в олимпийском спорте.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видам олимпийских дисциплин и требованиям к подготовке спортсменов.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Олимпийских играх соревнуются по 4 главным качествам: скорости, выносливости, точности и координации. Разные виды спорта проверяют разные стороны подготовки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города к Олимпиаде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Международного олимпийского комитета о выборе города-организатора.
</a:t>
            </a:r>
            <a:endParaRPr lang="en-US" sz="10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национальных олимпийских комитетов входят в олимпийское движение.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комитет, National Olympic Committees.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всем олимпийском движении участвуют 206 национальных олимпийских комитетов. Они формируют команды, представляют страны и помогают спортсменам попасть на Игры.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91525"/>
            <a:ext cx="4000500" cy="15825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условия обычно проверяют перед допуском спортсмена к Играм.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допускают к соревнованиям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Допуск к Играм строится на трёх опорах: возрастных требованиях, спортивной квалификации и соблюдении правил.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хартия и регламенты международных спортивных федераций.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сравнивает, какие качества важнее всего в разных олимпийских дисциплинах.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в разных дисциплинах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разных видах спорта зависит от разных комбинаций навыков, поэтому универсального чемпиона не бывает.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олимпийским дисциплинам и требованиям к технике выполнения.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 олимпийской истории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участницы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Париже 1900 года спортсменки впервые вышли на олимпийскую арену. Их было немного, но именно этот шаг изменил историю Игр и открыл путь к расширению женской программы.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женщины появлялись в отдельных видах спорта, а затем стали бороться за медали почти во всех дисциплинах. С ростом числа соревнований росла и видимость женского спорта в мире.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Олимпиады показывают, что спорт может быть равным и для девушек, и для юношей. В некоторых дисциплинах женские старты уже сопоставимы по масштабу с мужскими.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Паралимпийские игры и олимпийское движение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без 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Паралимпийские игры показывают, как спорт помогает раскрывать возможности человека. Здесь важны не ограничения, а мастерство, подготовка и характер, а каждая дисциплина адаптируется под конкретные потребности спортсменов.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Олимпиадой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проходят в том же городе, что и Олимпиада, но отдельно по расписанию. Это помогает сохранить высокий уровень организации и внимание к спортсменам, зрителям и волонтёрам.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преодоления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Паралимпийское движение стало важным примером уважения и силы воли. Оно напоминает, что спортивное достижение определяется не только результатом, но и умением преодолевать трудности.
</a:t>
            </a:r>
            <a:endParaRPr lang="en-US" sz="11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колец на олимпийском флаге символизируют единство.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комитет, Olympic Symbols.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колец напоминают, что Олимпийские игры соединяют разные части света и людей с разным опытом. Этот символ помогает сохранять идею единства в современном спорте.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Вызовы: допинг и честность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несправедливо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победа начинается с равных условий. Когда спортсмен использует допинг, результат уже зависит не только от таланта и труда, но и от запрещённых веществ, что подрывает доверие к соревнованиям.
</a:t>
            </a:r>
            <a:endParaRPr lang="en-US" sz="1044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Допинг опасен не только для таблицы результатов, но и для здоровья. Именно поэтому в спорте проводят проверки, анализы и повторный контроль, чтобы защитить участников и сохранить смысл состязаний.
</a:t>
            </a:r>
            <a:endParaRPr lang="en-US" sz="1018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победу настоящей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победа ценна тогда, когда её можно объяснить тренировками, характером и дисциплиной. Правила нужны не для формальности, а для того, чтобы успех был заслуженным.
</a:t>
            </a:r>
            <a:endParaRPr lang="en-US" sz="11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объединяют историю, соревнование и уважение к правилам. Они напоминают, что спорт учит работать над собой, честно бороться и побеждать без вражды.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Олимпийских игр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2026-07-25T23:37:16Z</dcterms:created>
  <dcterms:modified xsi:type="dcterms:W3CDTF">2026-07-25T23:37:16Z</dcterms:modified>
</cp:coreProperties>
</file>