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2240434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 и историзмы: старые слова в 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рассказывают историю жизни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меняется вместе с жизнью общества: исчезают старые вещи и профессии, появляются новые реалии, а вместе с ними уходят и некоторые слова. Но в книгах, словарях и памятниках речи они продолжают жить и помогают понять прошлое.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устаревают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Архаизмы: старое слово для того же предмета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название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 обозначают предметы, признаки или действия, которые существуют и сейчас, но в современном языке называются по-другому.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102077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словам относятся чело — лоб, уста — губы, очи — глаза, перст — палец, злато — золото. Смысл остаётся тем же, меняется только форма.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845380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окраска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 звучат торжественно, поэтично и немного старинно, поэтому их часто используют в сказках, стихах и высоком стиле речи.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588684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эпохой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почувствовать время, когда речь была другой, а письменная и устная традиция звучала более торжественно и размеренно.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7331986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архаизмы можно встретить в художественных текстах, пословицах и старинных выражениях, а в обычной речи они почти не употребляются.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101" y="2013314"/>
            <a:ext cx="267098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9427" y="2013314"/>
            <a:ext cx="267098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30272"/>
            <a:ext cx="305255" cy="271338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архаизмы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слово полностью заменено новым: например, уста вместо губы. В современном языке такое слово уже не используется в обычной речи.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меняется способ образования слова: младой вместо молодой. Значение остаётся близким, но звучание и состав слова выглядят по-старому.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архаизмы сохраняют смысл, но отличаются звучанием: злато вместо золото, град вместо город. Они помогают почувствовать старинный язык.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 в литературе и фольклоре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сказках и былинах архаизмы помогают создать особую атмосферу прошлого. Слова очи, десница и вежды делают речь торжественной и выразительной.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стихах старые слова часто звучат особенно красиво и возвышенно. Они помогают автору передать уважение, грусть, величие или чувство древности.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песнях, прибаутках и пословицах архаизмы сохраняют связь с традицией. Благодаря им текст звучит старше и ближе к устному народному стилю.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древних и исторических произведениях такие слова помогают читателю представить эпоху и лучше понять, как говорили и думали люди раньше.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 и современное слово: примеры сравнения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старые названия уступили место современным словам, не изменив сам предмет или часть тела.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части тела остаются теми же, но язык выбирает более привычные современные слова.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«Архаизмы и историзмы»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Историзмы: слова ушедших эпох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эпохи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историзм, нужно знать, к какому времени он относится. Без этого трудно представить, как выглядела жизнь людей в прошлом.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для 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Историзмы часто встречаются в учебниках, книгах и исторических рассказах. Они помогают читателю представить одежду, занятия и общественные отношения ушедших веков.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Историзмы называют предметы, должности и явления, которые существовали раньше, но исчезли из современной жизни вместе со своей эпохой.
</a:t>
            </a:r>
            <a:endParaRPr lang="en-US" sz="1207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реалий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боярин, стрельцы, ямщик, крепостной, кафтан и кольчуга. Эти слова связаны с бытом, войском и устройством старого общества.
</a:t>
            </a:r>
            <a:endParaRPr lang="en-US" sz="1243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точной замены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историзмов обычно нет современного синонима, потому что сама вещь или должность уже не существует. Поэтому слово сохраняет именно историческое значение.
</a:t>
            </a:r>
            <a:endParaRPr lang="en-US" sz="120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историзмы не заменяются новыми словами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Исчезла сама реалия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предмет, должность или явление перестали существовать, язык не может просто заменить их новым словом. Вместе с реалией уходит и старое название.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историей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Историзмы нужны, чтобы точно назвать то, что относится к определённой эпохе: опричник, земство, холоп, ямская тройка. Эти слова важны для истории.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в специальных текстах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лексика встречается в учебниках, музеях, исторических книгах и художественных произведениях о прошлом, но не в обычной разговорной речи.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без 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знать эпоху, слово становится понятным. Без исторического контекста историзм кажется странным, хотя на самом деле он просто хранит память о прошлом.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распределяются слова по группам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Устаревшие слова не составляют большую часть словаря, но встречаются в важных текстах и помогают понимать историю языка.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лексика преобладает, а архаизмы и историзмы остаются важными для чтения классики и изучения прошлого.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ознакомления с темой; значения условные, без статистического подсчёта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архаизм от историзма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существует ли предмет или явление сегодня. Если да, слово может быть архаизмом, если нет — историзмом.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замену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старого слова есть современный синоним, например ланиты — щёки, это архаизм. Значение остаётся, меняется только название.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эпоху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связано с ушедшим временем, как крепостной или ямщик, это историзм. Оно указывает не только на предмет, но и на эпоху.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речь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часто используется в современной жизни, оно не относится к устаревшей лексике. Словарь и контекст помогают сделать правильный вывод.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значения слова по словарю и его связи с современной речью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устаревшего слова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устаревшие слова помечаются в словарях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помета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устаревшим словом в толковом словаре часто ставят пометы: устар., книжн., истор. Они сразу показывают, в какой речи слово уместно и как его понимать.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и употребление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Пометы помогают отличить обычное слово от того, которое встречается в книге, архивном тексте или историческом описании. Это защищает от ошибок при чтении и пересказе.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словарях можно найти слова, которые были привычны 100–300 лет назад. Сегодня они почти не звучат в разговоре, но важны для понимания старых текстов.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проверка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объясняет не только смысл, но и оттенок слова: торжественный, книжный или исторический. Поэтому он помогает правильно выбирать нужное толкование в каждом случае.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163" y="1401581"/>
            <a:ext cx="2850045" cy="3301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Устаревшие слова в музеях и на исторических иллюстрациях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 экспонатам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музеях старые слова часто встречаются в пояснениях рядом с предметами быта, одеждой и оружием. Они помогают сразу понять, как назывались вещи в прошлом.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Реконструкция быта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иллюстрациях и в учебных материалах архаизмы и историзмы делают обстановку достоверной: изба, кафтан, самовар, кольчуга и другие детали создают образ эпохи.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экскурсии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Экскурсовод использует такие слова, чтобы назвать предметы точно и без длинных объяснений. Благодаря этому школьники быстрее связывают слово с конкретной вещью или явлением.
</a:t>
            </a:r>
            <a:endParaRPr lang="en-US" sz="1177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историей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Устаревшая лексика показывает, как жили люди, чем пользовались и какую одежду носили. По словам на витринах можно многое узнать о жизни прошлых веков.
</a:t>
            </a:r>
            <a:endParaRPr lang="en-US" sz="11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Историзмы и их исторический смысл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историзмы обозначают не просто старые слова, а реалии, связанные с определённой эпохой и образом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Историзмы помогают узнавать устройство старого общества: кто правил, кто служил, как одевались люди и какие учреждения существовали раньше.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теме «Архаизмы и историзмы»; подбор примеров для школьного курса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придают речи торжественность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76242" y="1575852"/>
            <a:ext cx="3081469" cy="896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 делают речь более торжественной и возвышенной. В стихах и молитвах слова глас, десница, державный звучат особенно выразительно и подчёркивают важность мысли.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76242" y="2645800"/>
            <a:ext cx="3081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Оттенок древности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хочет напомнить о далёком прошлом, он вводит старинные слова. Они сразу создают ощущение древнего времени и помогают читателю представить иную эпоху.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76242" y="3715598"/>
            <a:ext cx="3081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выразительность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поэзии такие слова помогают передать не только смысл, но и настроение. Архаизмы делают строки более мелодичными, строгими или величественными, в зависимости от замысла.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88478" y="1575852"/>
            <a:ext cx="3081469" cy="896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слова часто используют, когда нужно говорить о герое, родине или важном событии с особым уважением. Тогда речь звучит серьёзно и сдержанно.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88478" y="2645800"/>
            <a:ext cx="3081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традицией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Пословицы, песнопения и торжественные тексты сохраняют архаизмы как часть культурной памяти. Благодаря им язык соединяет современного читателя с прошлым.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устаревшие слова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слова особенно заметны там, где автору важно передать эпоху, характер героя или историческую точность.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устаревшая лексика нужна в литературе и исторических материалах; в остальных сферах она встречается реже и обычно служит для пояснения.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распределение примеров устаревшей лексики в школьных и историко-литературных материалах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архаизмы и историзмы в 7 классе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классику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старых слов помогает без лишних догадок читать Пушкина, Лермонтова и другие произведения, где встречаются непривычные названия предметов, чувств и действий.
</a:t>
            </a:r>
            <a:endParaRPr lang="en-US" sz="1382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сказки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народных сказках, былинах и легендах устаревшие слова создают особый мир. Если понимать их значение, сюжет становится яснее, а образы — ярче.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Расширять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архаизмами и историзмами учит внимательно относиться к смыслу слова, замечать оттенки значения и лучше использовать русский язык в собственной речи и письме.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Связывать язык с историей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лексика показывает, как менялись быт, профессии и общество. Через слова можно увидеть, как жила страна в разные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чтении старых текстов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обманчиво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понимать старое слово только по внешнему виду. Например, вратарь в историческом тексте — это сторож у ворот, а не спортсмен с мячом.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глас означает голос, а ланиты — щёки. Если смотреть на соседние слова и общую ситуацию, значение становится понятным без случайных догадок.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значение неясно, лучше обратиться к толковому или историческому словарю. Он объяснит, в каком смысле слово употреблялось раньше и почему оно устарело.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Кафтан — это старинная верхняя одежда, а не современная куртка. Если помнить об эпохе, легче правильно представить то, что описывает текст.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распознавания устаревших слов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 назвать слово архаизмом или историзмом, проверьте его значение, наличие современной замены и частоту употребления в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современное слово-замена, перед нами архаизм; если исчезла сама реалия, это историзм; если слово живо в речи, оно не относится к устаревшим.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различения устаревшей лексики по школьному курсу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старые слова важно 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 и историзмы помогают увидеть, как менялись язык, быт и история. Они делают чтение классики точнее, а прошлое — понятнее, открывая богатство русского слова.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2026-05-28T14:32:24Z</dcterms:created>
  <dcterms:modified xsi:type="dcterms:W3CDTF">2026-05-28T14:32:24Z</dcterms:modified>
</cp:coreProperties>
</file>