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исследования XX века: как люди узнали больше о Земле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превратил географию в точную науку благодаря полюсам, океанам, атмосфере и спутникам.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XX век стал важным для географии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сушу изучали уже довольно хорошо, но океаны, полюса и труднодоступные районы оставались «белыми пятнами». Новые технологии позволили измерять, фотографировать и передавать данные быстрее и точнее.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географических исследований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Аэрофотосъёмка дала возможность видеть большие территории сразу: так уточняли карты гор, лесов и рек, быстрее находили изменения рельефа и лучше планировали дальнейшие экспедиции.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Эхолоты научили измерять глубины океана, а после 1957 года спутники начали передавать данные об облаках, льдах, погоде и поверхности Земли, расширяя наблюдения без долгих рейсов.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 сделала походы безопаснее и организованнее: экспедиции могли согласовывать действия, быстрее получать помощь и передавать наблюдения на большие расстояния.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географических исследований XX века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полярных экспедиций и авиации география пришла к наблюдениям из космоса, затем к экологическому мониторингу и цифровым картам.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смену инструментов: от «полевой» разведки — к измерениям, а затем к данным спутников и компьютеров, что ускорило прогресс.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конспект по периодизации из представленного outlines, без указания внешних статистических наборов данных.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последний материк, который активно изучался в XX веке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Южному полюсу: смелый шаг 1911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1911 году Руаль Амундсен первым достиг Южного полюса. Одна точка на карте стала началом нового взгляда: Антарктида перестала быть только легендой и превратилась в реальный объект исследований.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1912 года: достижение и трагический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экспедиция Роберта Скотта дошла до Южного полюса. Этот маршрут стал символом трудностей полярных условий и показал, насколько важны подготовка и понимание среды.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науки к правилам: Договор об Антарктике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XX века Антарктида стала центром научных работ. В 1959 году подписали Договор об Антарктике: материк закрепили для мирного использования и ограничили военную деятельность, сохраняя его как площадку исследований.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653725"/>
            <a:ext cx="4791900" cy="182515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полярные экспедиции XX века
</a:t>
            </a:r>
            <a:endParaRPr lang="en-US" sz="316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экспедиций показывают, как полюса стали важными научными районами, а исследования — международными и системными.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подчёркивает: успехи полярных экспедиций зависели от технологий и организации, а сами полюса постепенно превращались в «лаборатории» для науки.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примерам из предоставленного описания к слайду.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Океаны: от неизвестных пространств к объекту науки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уточнили формы океанического дна и описали его «скрытый рельеф» — от срединно-океанических хребтов до глубоководных желобов.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Океанографические исследования, включая работы Жака-Ива Кусто, расширили знания о морских глубинах и подводном мире, сделав условия жизни в океане более понятными.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оказался тесно связан с жизнью на суше: он влияет на климат, осадки и морские течения, а значит, помогает объяснять многие изменения погоды.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океанография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океанография объединяет природные процессы и экологические задачи: от измерений воды до оценки последствий загрязнения для морских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показывает, что рельеф дна и глубины долго были наименее изучены, но именно они задают «каркас» для всех остальных данных.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направлений дана по описанию слайда; значения долей — иллюстративные для визуального сравнения.
</a:t>
            </a:r>
            <a:endParaRPr lang="en-US" sz="13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географическое исследование
</a:t>
            </a:r>
            <a:endParaRPr lang="en-US" sz="2978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 полевых наблюдений до проверки результатов учёными
</a:t>
            </a:r>
            <a:endParaRPr lang="en-US" sz="16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8441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климата и погоды Земли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появились сети станций наблюдения. Они собирали данные о погоде в разных регионах, чтобы учёные могли сравнивать результаты и замечать общие закономерности.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метеостанции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отслеживали облака и другие признаки атмосферы. Благодаря этому стало проще наблюдать изменения в масштабах планеты и видеть, как погодные события развиваются во времени.
</a:t>
            </a:r>
            <a:endParaRPr lang="en-US" sz="1257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 космоса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помогали «собирать» атмосферу из данных наблюдений и проверять разные сценарии. Так учёные лучше понимали, как связаны циклоны, муссоны, засухи и таяние ледников.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атмосферы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сопоставляли данные разных стран и выявляли повторяющиеся процессы. Эти результаты помогали объяснять, почему меняются температуры и как это отражается на климате всей планеты.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и выводы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в пустынях и по крупным рекам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активно изучали Амазонку, Конго, Сахару, Гоби и районы Центральной Азии. Уточняли, где текут реки, как устроены водоразделы и как меняются пустынные ландшафты.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экспедиции требовали точных маршрутов: собирали сведения о путях передвижения людей и животных. Помогали автомобили, самолёты и вертолёты, а также современное снаряжение, делавшее работы быстрее и безопаснее.
</a:t>
            </a:r>
            <a:endParaRPr lang="en-US" sz="12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2142" y="1215700"/>
            <a:ext cx="3982615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географов XX 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позволяли измерять координаты, глубины и рельеф, а также быстро получать обзорные данные для карт. В результате точность исследований заметно выросла благодаря сочетанию полевых приборов и техники наблюдения.
</a:t>
            </a:r>
            <a:endParaRPr lang="en-US" sz="1319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XX века объединила разные источники данных: измерения на месте, съёмку сверху и спутниковые наблюдения. Это уменьшало ошибки и ускоряло создание карт и моделей местности.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геодезии, океанологии, аэросъёмке и ГИС; без привязки к одной конкретной публикации.
</a:t>
            </a:r>
            <a:endParaRPr lang="en-US" sz="12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33" y="1294104"/>
            <a:ext cx="562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3242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923" y="3084118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изучение природных ресурсов
</a:t>
            </a:r>
            <a:endParaRPr lang="en-US" sz="3019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изучали месторождения нефти, угля и руд, чтобы понимать, где они залегают и как меняется окружающая территория. Карты помогали планировать промышленные объекты и транспортные решения.
</a:t>
            </a:r>
            <a:endParaRPr lang="en-US" sz="1257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и полезные ископаемые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исследованиях водных систем уточняли запасы и распределение пресной воды: реки, водоразделы, режим стока. Это важно для хозяйства, а также для оценки последствий засух и загрязнений.
</a:t>
            </a:r>
            <a:endParaRPr lang="en-US" sz="1257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как ресурс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 рассматривали как источник древесины и как часть природного равновесия. Карты растительности помогали видеть, где вырубка и деградация усиливают риск эрозии и бедствия экосистем.
</a:t>
            </a:r>
            <a:endParaRPr lang="en-US" sz="1257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растительные ресурсы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показывали, что избыточная добыча ведёт к вырубке лесов, загрязнению рек и истощению почв. Географы связывали эти изменения с ухудшением условий жизни и устойчивости природы.
</a:t>
            </a:r>
            <a:endParaRPr lang="en-US" sz="1257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чрезмерного использования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международного сотрудничества в географии
</a:t>
            </a:r>
            <a:endParaRPr lang="en-US" sz="258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технологий сотрудничество переходило от отдельных экспедиций к регулярному обмену данными и совместным программам наблюдений за климатом, океаном и полярными районами.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картина показывает: чем больше становилось общих инструментов и каналов связи, тем быстрее накапливались сопоставимые данные. Это и делало науку действительно международной.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Описанные в исходном материале вехи: Международный геофизический год (1957–1958), антарктические станции (1960-е), программы климата и океана (1970-е), спутниковые миссии и обмен данными (1980-е), цифровые базы и электронные карты (1990-е). Числа на столбцах — условные порядковые индексы.
</a:t>
            </a:r>
            <a:endParaRPr lang="en-US" sz="7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берегов, островов и морских течений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фиксировали во время экспедиций и повторных измерений после штормов. На их основе уточняли очертания берегов, положение прибрежных зон и особенности рельефа дна у береговой линии.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карт после экспедиций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 наблюдения за течениями, приливами и шельфами, а также изучали коралловые рифы, острова и береговые линии. Становилось понятно, как море «формирует» побережья.
</a:t>
            </a:r>
            <a:endParaRPr lang="en-US" sz="1205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полевые рейсы и измерения
</a:t>
            </a:r>
            <a:endParaRPr lang="en-US" sz="1252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регионах выполняли научные рейсы и наблюдения за льдами, водой и погодой. Это помогало лучше понимать условия плавания и сезонные изменения морской среды.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фокус: Атлантический, Тихий, Северный Ледовитый океаны
</a:t>
            </a:r>
            <a:endParaRPr lang="en-US" sz="11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эра и новые изображения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запуска первого искусственного спутника Земли в 1957 году регулярные наблюдения из космоса стали новой основой географических знаний. Спутники расширили обзор и позволили следить за процессами на больших территориях.
</a:t>
            </a:r>
            <a:endParaRPr lang="en-US" sz="1277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снимкам можно было видеть облачность, циклоны, границы льдов, лесные пожары и изменения русел рек. Космические изображения поддержали современную картографию, географию и навигацию, ускорив работу с данными.
</a:t>
            </a:r>
            <a:endParaRPr lang="en-US" sz="12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географического исследования к охране природы
</a:t>
            </a:r>
            <a:endParaRPr lang="en-US" sz="248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шагов: от изучения территории и сравнения данных до мер охраны экосистем.
</a:t>
            </a:r>
            <a:endParaRPr lang="en-US" sz="16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путешественники, связанные с географией XX 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Руаль Амундсен и Роберт Скотт внесли вклад в освоение полярных районов: их экспедиции дали богатые наблюдения о движении к полюсу и условиях в высоких широтах. Их результаты обсуждаются и сегодня.
</a:t>
            </a:r>
            <a:endParaRPr lang="en-US" sz="1382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Фритьоф Нансен и Юрий Шокальский связаны с развитием полярных и океанских знаний: они укрепляли подход к исследованиям как к систематическому сбору данных и составлению карт. Благодаря этому расширялись практические и научные горизонты.
</a:t>
            </a:r>
            <a:endParaRPr lang="en-US" sz="1228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Вернадский рассматривал природные закономерности с позиции взаимосвязей живого и среды. Такое видение помогало объяснять, почему изменения в природе отражаются на всей системе, а не только в одном месте.
</a:t>
            </a:r>
            <a:endParaRPr lang="en-US" sz="1304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Жак-Ив Кусто прославился исследованиями океана и подводного мира, а его работы помогали людям по-новому увидеть морские глубины. Это поддерживало интерес к изучению условий жизни и к охране морской среды.
</a:t>
            </a:r>
            <a:endParaRPr lang="en-US" sz="13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034" y="1215700"/>
            <a:ext cx="4673832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географии к концу XX века
</a:t>
            </a:r>
            <a:endParaRPr lang="en-US" sz="294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сопоставляет, как менялись методы и организация исследований: от более медленных экспедиций к точным цифровым данным, а также от эпизодического сотрудничества к постоянным международным проектам.
</a:t>
            </a:r>
            <a:endParaRPr lang="en-US" sz="1343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таблицы: география всё больше изучает взаимосвязанную планету. Природные процессы и деятельность человека рассматриваются вместе, поэтому решения требуют и научной точности, и экологической ответственности.
</a:t>
            </a:r>
            <a:endParaRPr lang="en-US" sz="1343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изменений, описанных в исходном материале по вехам и общим тенденциям развития географии XX века.
</a:t>
            </a:r>
            <a:endParaRPr lang="en-US" sz="13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географических исследований XX века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завершил эпоху крупных открытий на суше и открыл время точных измерений Земли. Полюса, океаны, атмосфера и труднодоступные районы изучили существенно лучше. Главный итог — карта планеты стала точнее, а забота о природе и ресурсах — важнее.
</a:t>
            </a:r>
            <a:endParaRPr lang="en-US" sz="14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2026-05-13T21:25:12Z</dcterms:created>
  <dcterms:modified xsi:type="dcterms:W3CDTF">2026-05-13T21:25:12Z</dcterms:modified>
</cp:coreProperties>
</file>