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животный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 древних времён изменяет природу, влияя на жизнь животных.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истории и природе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охотился и разводил животных, а сейчас урбанизация и глобальное потепление сказываются на среде их обитания, заставляя многие виды исчезать.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природных зон обитания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миллионы гектаров природных зон исчезают, что приводит к сокращению численности и разнообразия животных.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преобразование лугов в сельхозугодья лишают среду обитания многих видов, нарушая экосистемы.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вырубаются под пашни и стройки, что сокращает важные для животных места обитания и 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— угрозы для живых организмов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сотни тысяч птиц погибают после проглатывания пластиковых отходов, нарушающих пищеварение и здоровье. Это бич прибрежных экосистем.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 убивает морскую птицу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заводов загрязняют воды, и тяжелые металлы просачиваются в организмы рыб, вызывая отравления, влияющие и на людей, употребляющих такую рыбу.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металлы накапливаются в рыбе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промышленных предприятий отравляют воздух и почву, ухудшая условия жизни лесных млекопитающих и птиц, вызывая болезни и снижение численности.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вреден и для лесных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Межправительственная группа экспертов по изменению климата (IPCC)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средней температуры влияет на ареалы животных и их выживание.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меняет климат Арктики и гор, заставляя животных искать новые места обитания или погибать.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2°C
</a:t>
            </a:r>
            <a:endParaRPr lang="en-US" sz="9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торговля животными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высокого спроса на слоновый бивень браконьеры массово убивают этих животных. Это серьёзно сокращает популяцию и влияет на экосистему.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слонов ради бивней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на исчезающие виды, такие как рысь и сапсан, ставит под угрозу сохранение и восстановление их популяций в природе.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угрозы редким видам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животный мир: адаптация или исчезновение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строительство сокращает леса и луга, сокращая естественные места обитания для многих животных.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создают опасности для диких зверей, вызывая гибель и уменьшая численность.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конфликтов между людьми и крупными животными усиливается, требуя внимания и мер для безопасности обеих сторон.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такие как голуби и вороны, успешно уживаются в городе, находя новые источники пищи и убежища.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уязвимых видов быстро растёт из-за ухудшения среды и недостаточной защиты.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усиленные меры охраны для стабилизации популяций и предотвращения дальнейших потерь.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видов: Красная книга России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2021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виды, завезённые человеком, часто не имеют естественных врагов, что приводит к быстрому распространению и вытеснению местных животных.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нарушает естественные пищевые цепи и угрожает биоразнообразию, влияя на урожай и состояние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виды: чужаки среди местных обитателей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31725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сельского хозяйства на животный мир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полей и пастбищ уменьшает объём естественной среды обитания для лесных и степных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природных территорий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выпас разрушает растительный покров, что приводит к эрозии почвы и исчезновению мелких обитателей степей.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выпас скота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мест обитания и кормовой базы ведёт к исчезновению лис, зайцев, сусликов и других видов.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числа диких животных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5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катастрофы: массовые жертвы среди животных
</a:t>
            </a:r>
            <a:endParaRPr lang="en-US" sz="3755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лесные пожары уничтожают большие территории обитания животных, лишая их укрытий и кормовой базы. Разрушение среды ведёт к гибели многих видов, особенно мелких млекопитающих, птиц и насекомых.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губят лесные экосистемы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Аварийные разливы нефти загрязняют воды, вызывая отравление и массовую гибель рыб и морских птиц. В 2020 году катастрофа в Норильске привела к масштабным экологическим последствиям в северных водах.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наносят сильный урон морской жизни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химикатов в окружающую среду провоцирует вспышки заболеваний у диких животных, ослабляя их иммунитет и сокращая популяции. В результате страдают не только отдельные виды, но и целые экосистемы.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вызывают болезни и смерть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ведёт к разрушению пищевых цепочек: хищники остаются без добычи, а растения теряют опылителей, что нарушает баланс экосистем и уменьшает биоразнообразие.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животных влияет не только на природу, но и на человека, так как нарушает природные процессы, обеспечивающие чистоту воздуха, почвы и воды, необходимых для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состава экосистем снижает их устойчивость к внешним факторам, усиливая риск распространения вредителей и инфекционных заболеваний среди флоры и фауны.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исчезновения животных для природы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какие факторы наиболее сильно влияют на сокращение численности животных в природе. Все причины взаимосвязаны и требуют комплексного решения.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исчезновения — потеря среды обитания, но все факторы взаимосвязаны и требуют совместных мер для эффективной охраны природы.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Россия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причин исчезновения видов животных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России на грани: примеры из Красной книги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амурского тигра составляет менее 600 особей, главным вызовом является браконьерство и сокращение таёжных лесов. Этот хищник нуждается в усиленной защите для сохранения вида.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исчезающей тайги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хищник обитает в высокогорьях и находится под угрозой из-за потери среды и сокращения добычи. Его сохранение требует международного сотрудничества и природоохранных мер.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— страж горных вершин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90 животных остаются в природе, основное место обитания — труднодоступные зоны Приморья. Запрет охоты и охрана ареала помогают поддерживать популяцию леопарда.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— редкий обитатель гор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помогает укрепить контроль на границах и пресекать преступные действия, способствующие снижению численности охраняемых животных.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мигрирующих видах координирует охрану птиц, морских млекопитающих и рыб, проводя совместные действия стран для сохранения миграционных путей.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CITES регулирует международную торговлю редкими видами, ограничивая перевозку и продажу частей животных для борьбы с браконьерством и нелегальной торговлей.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меры по охране животных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функционируют 111 государственных заповедников, где запрещены хозяйственные работы. Эти территории обеспечивают безопасность местообитаний для исчезающих животных и сохраняют автохтонную природу.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 национальных парков предоставляют возможность не только охраны, но и экологического туризма. Например, Окский заповедник способствовал восстановлению численности зубров и журавлей.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7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России: дома для редких видов
</a:t>
            </a:r>
            <a:endParaRPr lang="en-US" sz="31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проходят уроки, посвящённые животным, где дети узнают об их важности и способах охраны, формируя экологическую ответственность с раннего возраста.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в заповедники и природные парки расширяют кругозор и формируют бережное отношение к окружающему миру.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деятельность позволяет детям участвовать в подготовке экологических мероприятий, учит анализировать проблемы и искать пути решения.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и экологические квесты стимулируют интерес к защите природы и развивают навыки командной работы и исследований среди школьников.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экологическое воспитание школьников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473"/>
            <a:ext cx="1884300" cy="13727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1450" y="1507473"/>
            <a:ext cx="1884300" cy="13727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75" y="1507473"/>
            <a:ext cx="1884300" cy="137274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700" y="1507473"/>
            <a:ext cx="1884300" cy="13727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движения: помощь животным силами школьников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360325" y="3534800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экоклубы организуют акции по сбору бумаги и уборке мусора в парках, снижая загрязнение и создавая безопасные условия для полевых животных и птиц.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макулатуры и очистка лесов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511450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изготавливают и устанавливают кормушки, подкармливая птиц в период холодов, что снижает смертность и поддерживает популяции пернатых в сложные сезоны.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11450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птицам зимой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662575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посадке молодых деревьев способствуют возрождению лесных массивов и обеспечивают новые места обитания для редких видов животных и насекомых.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62575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деревьев и восстановление экосистем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813700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участвуют в наблюдении за животными и информируют взрослых о случаях браконьерства, поддерживая защиту дикой природы и предотвращая преступные действия.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813700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борьба с браконьерством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каждого: что может сделать школьник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природоохранных проектах и поддержка приютов помогают улучшить условия жизни диких животных и воспитывают чувство ответственности за окружающий мир.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предметов с использованием редких животных и их частей поддерживает борьбу с браконьерством и способствует сохранению редких видов.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и экономия ресурсов помогают снижать нагрузку на природу, уменьшая загрязнение и сохраняя местообитания животных в чистоте и порядке.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животного мира гарантирует здоровье природных экосистем и человека. Только совместные усилия общества и научный подход обеспечат гармонию природы и будущее планеты.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 — залог устойчивого будущего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2026-05-08T17:50:36Z</dcterms:created>
  <dcterms:modified xsi:type="dcterms:W3CDTF">2026-05-08T17:50:36Z</dcterms:modified>
</cp:coreProperties>
</file>