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Спрашивание о друзьях на английском языке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английских фраз для вежливого и эффективного интереса к друзьям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вопросов о друзьях в жизни подростков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 о состоянии друзей укрепляют доверие и создают поддержку в подростковых коллективах. Английский язык здесь служит мостом в международном общении и социальной адаптации школьников.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английские выражения для спрашивания о друзьях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фразы для повседневного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«How is your friend doing?» и «What’s new with Peter?» позволяют поддерживать непринужденный разговор и демонстрируют интерес к жизни собеседника.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имён и местоимений в вопросах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с помощью имён («Is Emily okay?») или местоимений («How’s he?») меняет степень формальности и персонализации вопроса в зависимости от контекста общения.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и неформальный стиль в запросах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«How is your friend feeling?» подчеркивают уважительность, в то время как «How’s he?» отражают неформальный, дружеский тон среди сверстников.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использования дружеских запросов на английском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 уместны после болезни друга, помогая проявить заботу и интерес к его здоровью.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отпусков или поездок даёт повод узнать новости и впечатления собеседника.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участия в экзаменах или соревнованиях вопросы стимулируют поддерживать мотивацию и эмоциональный контакт.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разрешения конфликтов дружеские вопросы способствуют сглаживанию напряжённости и укреплению отношений.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и коммуникативная значимость запросов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вопросы поддерживают эмоциональное благополучие и укрепляют чувство принадлежности в группе.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развитию навыков межкультурного общения и эмпатии через освоение английского языка.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такие взаимодействия активизируют доверие и самовыражение на иностранном языке.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42432"/>
            <a:ext cx="4865100" cy="17814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формальных и неформальных запросов о друзьях в английском языке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представлено сопоставление вежливости, ситуации уместности и частоты использования фраз среди старшеклассников.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повседневности значительно преобладают неформальные обращения, формальные — в официальных контекстах.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11-классников, Россия, 2023 год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ответов на вопросы о друзьях на английском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вроде «He’s fine» быстро информируют и подходят для повседневного общения.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Расширенные ответы позволяют выражать эмоции: «He is a bit stressed because of the exams.»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могут содержать подробности о состоянии здоровья, настроении или планах друга.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откровенности зависит от близости отношений и культурных норм общения.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речевого этикета при спрашивании о друзьях на английском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личных границ при вопросах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важно корректно оценивать уместность вопроса, избегая давления и соблюдая конфиденциальность собеседника. Нарушение границ может привести к дискомфорту и ухудшению отношений.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Корректность последующих вопросов и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Допустимо уточнять, если собеседник готов делиться, но настаивание или распространение информации без согласия недопустимы. Вежливость важна для доверительного диалога.
</a:t>
            </a:r>
            <a:endParaRPr lang="en-US" sz="13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как часто спрашивают о друзьях среди старшеклассников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старшеклассников активно используют вопросы о друзьях в классе и вне его, подтверждая важность темы.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применения таких фраз свидетельствует о значимости поддержки и интереса в подростковой среде.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старших классов России,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и мессенджеров на общение на английском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WhatsApp, Instagram и Telegram ускоряют и упрощают обмен информацией о друзьях на английском.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спонтанность и комфорт использования английских фраз вне формальных ситуаций.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сокращение личных контактов иногда снижает глубину эмоциональной поддержки в общении.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33172"/>
            <a:ext cx="4405200" cy="2066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устными и письменными запросами на английском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ключевые особенности устных и письменных вопросов о друзьях, отражая эмоциональный уровень, стиль, время отклика и глубину общения в типичных ситуациях. Источник: наблюдение за школьным общением.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запросы обеспечивают более глубокое эмоциональное взаимопонимание, в то время как письменные отличаются формальностью и оперативностью ответа.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коммуникацией старшеклассников, 2023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принято задавать краткие, нейтральные вопросы типа «How are your friends?»; обсуждение личных деталей происходит лишь при тесных отношениях.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 склонна к более подробным и расширенным обсуждениям о состоянии и событиях, что отражает иные нормы общения и уровень открытости в диалоге.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азиатских стран прямые вопросы о личной жизни считаются неприемлемыми, что требует уважительного подхода и адаптации к культурным особенностям.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различия в вопросах о друзьях на английском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примеры использования запросов о друзьях на английском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после болезни на школьной вечеринке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подросток интересуется здоровьем одноклассника, недавно перенёсшего болезнь, задавая вопрос на английском, что помогает восстановить контакт и выразить поддержку в неформальной обстановке.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после международного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учебного обмена подростки обмениваются впечатлениями о друзьях с помощью английских сообщений, что способствует развитию языковых навыков и укреплению дружбы на дистанции.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сложный момент друг получает вопросы на английском о своих чувствах, что помогает выявить проблему и предлагает эмоциональную поддержку, облегчая диалог на иностранном языке.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формулировке вопросов о друзьях по-английски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Излишняя настойчивость и навязчивость при задавании вопросов нарушают комфорт собеседника и могут уменьшать доверие в общении.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Невежливые формулировки, такие как «Why didn’t you tell me about your friend?», вызывают отрицательную реакцию и мешают открытому диалогу.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слишком личных тем без согласия часто воспринимается как нарушение границ и неправильно с культурной точки зрения.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с русского приводит к неестественным выражениям, что снижает качество и понятность общения на английском.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помогает адекватно воспринимать чувства собеседника и выбирать соответствующую форму вопросов, способствуя более глубоким и поддерживающим диалогам.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межкультурной коммуникации подростков, 2023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отмечают улучшение эмоционального взаимопонимания при использовании эмпатичных фраз на английском.
</a:t>
            </a:r>
            <a:endParaRPr lang="en-US" sz="1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дружеского вопроса на английском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модель выбора формулировки и реакции в зависимости от контекста, основанная на педагогическом опыте преподавателей английского языка.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дружеских запросов на профилактику изоляции подростков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вопросы о друзьях снижают чувство одиночества, формируя у подростков ощущение поддержки и принадлежности в коллективе.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общение на английском расширяет круг знакомых за пределами родной страны, облегчая интеграцию в международные сообщества.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задавать вопросы способствует устранению барьеров и развитию навыков межкультурного взаимодействия, укрепляя социальную адаптацию.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Кейс-стади: поддержка друга через английский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после неудачи на проекте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Подросток, расстроенный из-за провала в учебном проекте, получает вопрос «Do you want to talk about it?» и положительный отклик, что создаёт атмосферу доверия и поддержки на английском языке.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фраз поддержки в чате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на английском появляются выражения «I’m here for you» и «Let me know if I can help», которые помогают выразить участие и находят отклик у друга, нуждающегося в эмоциональной поддержке.
</a:t>
            </a:r>
            <a:endParaRPr lang="en-US" sz="13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школьников по использованию вопросов о друзьях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интересуйтесь делами друзей на английском, чтобы поддерживать отношения и практиковать языковые навыки в естественных ситуациях.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форму вопроса, соответствующую контексту, например, «Is everything fine with your friend?» — адекватно и уважительно.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Проявляйте искренний интерес, но не навязывайтесь, уважая личное пространство и готовность собеседника к разговору.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распространяйте личную информацию без согласия, поддерживая этический уровень общения и доверие между партнёрами по диалогу.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умения спрашивать о друзьях на английском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английскими выражениями для вопросов о друзьях способствует развитию языковой грамотности, эмпатии и социальных компетенций, укрепляя межличностные связи подростков и расширяя их коммуникационный потенциал в глобальном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2026-05-07T21:47:52Z</dcterms:created>
  <dcterms:modified xsi:type="dcterms:W3CDTF">2026-05-07T21:47:52Z</dcterms:modified>
</cp:coreProperties>
</file>