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Двойные звёзды: что это и почему они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звёзд помогают измерять массы и проверять законы небесной механики.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180" y="1311893"/>
            <a:ext cx="3886785" cy="35076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звёзд рождается не в одиночку, а в системах. Именно двойные звёзды позволяют напрямую связать движение, массу и светимость, а также понять, как устроены и развиваются звёзды в Галактике.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двойные звёзды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двойной звездой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звездой называют систему из двух звёзд, которые удерживаются взаимным тяготением и обращаются вокруг общего центра масс, образуя единый динамический объект.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102077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компонентов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такой пары могут заметно отличаться по массе, температуре, цвету и яркости, поэтому одна звезда часто выглядит намного ярче или массивнее другой.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845380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центр масс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звезды движутся не вокруг одной из них, а вокруг общего центра масс. Это движение и позволяет астрономам определять физические параметры системы.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588684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Истинная и видимая пара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каждая близкая на небе пара является двойной физически: оптические двойные звёзды лишь кажутся рядом из-за проекции на небесную сферу.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7331986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измерений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двойных систем даёт редкую возможность проверить законы движения в космосе и получить данные, которые для одиночных далёких звёзд определить гораздо труднее.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119814"/>
            <a:ext cx="3848986" cy="197543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двойных звёзд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систем различают по тому, как они проявляются в наблюдениях.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показывает, что один и тот же физический объект может открываться разными методами наблюдения.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школьной астрономии и классификации двойных звёзд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Визуально-двойные звёзды и их наблюдение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76686" y="1575853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в телескоп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системах обе звезды удаётся увидеть как отдельные точки света. Это возможно, если угловое расстояние между ними достаточно велико для выбранного инструмента.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76686" y="2406085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измеряют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Астрономы определяют угловое расстояние между компонентами и позиционный угол. Эти параметры помогают описать положение звёзд друг относительно друга и отслеживать их орбиту.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6686" y="3236316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периоды обращения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визуально-двойных пар периоды обращения очень велики, поэтому заметные изменения положения происходят медленно и требуют многолетних, а иногда и многопоколенных наблюдений.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76686" y="4066548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относят, например, Альфу Центавра и Сириус. В таких системах важны не только яркость, но и точность измерений, позволяющая проследить движение компонентов.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астрономы обнаруживают двойные звёзды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методы дополняют друг друга: одни подходят для широких пар, другие — для тесных, скрытых или состоящих с компактным объектом.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метод не универсален; выбор наблюдений зависит от расстояния между звёздами и их физических свойств.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материалу урока «Двойные звёзды»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Спектрально-двойные системы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без видимого разделения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звёзды слишком близки друг к другу, чтобы различить их в обычный телескоп. Однако система выдает себя по поведению спектра, где линии регулярно смещаются.
</a:t>
            </a:r>
            <a:endParaRPr lang="en-US" sz="1382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Доплера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звезда движется к наблюдателю или от него, спектральные линии сдвигаются в разные стороны. По этому сдвигу можно восстановить орбитальное движение компонентов.
</a:t>
            </a:r>
            <a:endParaRPr lang="en-US" sz="1382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удаётся измерить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 позволяет определить скорости звёзд, период обращения и минимальные массы компонентов. Эти данные особенно ценны, когда визуально разделить систему невозможно.
</a:t>
            </a:r>
            <a:endParaRPr lang="en-US" sz="1382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метод особенно полезен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 незаменима для тесных и далёких двойных систем, где другие способы наблюдения почти не работают. Она открывает доступ к скрытым орбитам и слабым спутникам.
</a:t>
            </a:r>
            <a:endParaRPr lang="en-US" sz="138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и расчётов, основанная на орбитальном движении и законах небесной механики.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 двойной системе находят массу звёзд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Затменные двойные звёзды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 почти ребром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плоскость орбиты близка к линии зрения, одна звезда периодически проходит перед другой и частично или полностью закрывает её свет.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Минимумы блеска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кривой блеска появляются главный и вторичный минимумы. Их глубина и форма зависят от размеров звёзд, температур и соотношения светимостей.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выводы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затмениям можно оценить радиусы, температуры и относительную яркость компонентов. Поэтому такие системы считаются особенно ценными для точных звёздных измерений.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Алголь: звезда, которая изменила представления астрономов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с заметным ритмом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Алголь в созвездии Персея давно привлекал внимание необычным изменением блеска. Его период составляет около 2,87 суток, и эта периодичность была замечена ещё в древности. Сегодня мы знаем, что источник переменности — не случайность, а движение двух звёзд в тесной системе.
</a:t>
            </a:r>
            <a:endParaRPr lang="en-US" sz="1381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науки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Алголя стала важной для астрономии, потому что показала: изменение яркости может быть вызвано не внутренними колебаниями звезды, а затмением и орбитальным движением. Этот пример помог лучше понять, как наблюдать и объяснять двойные 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8415" y="1587736"/>
            <a:ext cx="3287171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параметры можно определить по двойной системе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орбиты и света в двойной системе позволяет восстановить ключевые физические характеристики звёзд и проверить теоретические модели.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достоинство двойных систем — возможность определять массы и размеры звёзд гораздо надёжнее, чем для одиночных объектов.
</a:t>
            </a:r>
            <a:endParaRPr lang="en-US" sz="1226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астрономии; методы исследования двойных звёзд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близкой двойной системы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компонентов делает обмен веществом главным фактором эволюции: он ускоряет изменение орбит, светимости и конечного состояния звёзд.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теснее система, тем сильнее взаимодействие меняет путь каждой звезды и тем сложнее предсказать её судьбу без учёта переноса массы.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эволюции тесных двойных систем по материалам школьной астрономии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3403" y="3207397"/>
            <a:ext cx="2345961" cy="13722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начинается перенос вещества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28740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Заполнение полости Роша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из звёзд раздувается и достигает границы своей области гравитационного влияния, вещество начинает перетекать к соседке через внутреннюю точку Лагранжа.
</a:t>
            </a:r>
            <a:endParaRPr lang="en-US" sz="1207" dirty="0"/>
          </a:p>
        </p:txBody>
      </p:sp>
      <p:sp>
        <p:nvSpPr>
          <p:cNvPr id="15" name="Text 3"/>
          <p:cNvSpPr txBox="1"/>
          <p:nvPr/>
        </p:nvSpPr>
        <p:spPr>
          <a:xfrm>
            <a:off x="3472756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Аккреция на компаньона
</a:t>
            </a:r>
            <a:pPr algn="l" indent="0" marL="0">
              <a:lnSpc>
                <a:spcPct val="100000"/>
              </a:lnSpc>
              <a:buNone/>
            </a:pPr>
            <a:r>
              <a:rPr lang="en-US" sz="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газа не падает мгновенно на поверхность, а часто образует аккреционный диск. В нём вещество разогревается, теряет энергию и постепенно приближается к компактной звезде.
</a:t>
            </a:r>
            <a:endParaRPr lang="en-US" sz="1079" dirty="0"/>
          </a:p>
        </p:txBody>
      </p:sp>
      <p:sp>
        <p:nvSpPr>
          <p:cNvPr id="16" name="Text 4"/>
          <p:cNvSpPr txBox="1"/>
          <p:nvPr/>
        </p:nvSpPr>
        <p:spPr>
          <a:xfrm>
            <a:off x="6324579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Вспышки и переменность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вещества в диске или на поверхности может вызывать резкие выбросы энергии. Поэтому многие тесные двойные системы проявляют яркую и непостоянную светимость.
</a:t>
            </a:r>
            <a:endParaRPr lang="en-US" sz="1207" dirty="0"/>
          </a:p>
        </p:txBody>
      </p:sp>
      <p:sp>
        <p:nvSpPr>
          <p:cNvPr id="17" name="Text 5"/>
          <p:cNvSpPr txBox="1"/>
          <p:nvPr/>
        </p:nvSpPr>
        <p:spPr>
          <a:xfrm>
            <a:off x="628740" y="3709291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момента импульса
</a:t>
            </a:r>
            <a:pPr algn="l" indent="0" marL="0">
              <a:lnSpc>
                <a:spcPct val="100000"/>
              </a:lnSpc>
              <a:buNone/>
            </a:pPr>
            <a:r>
              <a:rPr lang="en-US" sz="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переносе массы орбита меняется: расстояние между звёздами может уменьшаться или увеличиваться, а сама система теряет часть момента импульса через излучение и выбросы вещества.
</a:t>
            </a:r>
            <a:endParaRPr lang="en-US" sz="1186" dirty="0"/>
          </a:p>
        </p:txBody>
      </p:sp>
      <p:sp>
        <p:nvSpPr>
          <p:cNvPr id="18" name="Text 6"/>
          <p:cNvSpPr txBox="1"/>
          <p:nvPr/>
        </p:nvSpPr>
        <p:spPr>
          <a:xfrm>
            <a:off x="3472756" y="3709291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оболочка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особенно тесных парах обе звезды могут оказаться внутри общего газового слоя. Это короткая, но очень важная стадия, которая сильно перестраивает дальнейшую эволюцию системы.
</a:t>
            </a:r>
            <a:endParaRPr lang="en-US" sz="120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взгляда на рентгеновские двойные системы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невидимый спутник выдаёт себя излучением
</a:t>
            </a:r>
            <a:pPr algn="l" indent="0" marL="0">
              <a:lnSpc>
                <a:spcPct val="100000"/>
              </a:lnSpc>
              <a:buNone/>
            </a:pPr>
            <a:r>
              <a:rPr lang="en-US" sz="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системах обычная звезда выглядит спокойной, но рядом с ней скрыт компактный и чрезвычайно массивный объект. Газ с её поверхности разгоняется, нагревается до миллионов градусов и начинает светить в рентгеновском диапазоне. Так астрономы находят невидимых соседей.
</a:t>
            </a:r>
            <a:endParaRPr lang="en-US" sz="1185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от аккреционного потока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Вещество, перетекающее к нейтронной звезде или чёрной дыре, образует горячую область вблизи компактного объекта. Именно она становится источником мощного излучения, которое можно зарегистрировать даже тогда, когда сама система далека и видна лишь как слабая точка.
</a:t>
            </a:r>
            <a:endParaRPr lang="en-US" sz="124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кратных звёзд в Галактике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звёзд солнечного типа и особенно для массивных звёзд множественность — обычное явление, а не редкое исключение.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звёздные системы встречаются чаще одиночных звёзд, поэтому одиночное Солнце — скорее частный случай, чем норма.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обобщение по данным наблюдений звёздных систем в Галактике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1616742"/>
            <a:ext cx="324602" cy="2885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двойные звёзды важны для шкалы расстояний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размеры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затмениям и орбитам получают радиусы и массы, а значит — надёжные эталоны для проверки моделей звёздного строения.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светимости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Сопоставляя яркость с расстоянием, астрономы уточняют светимости звёзд и уменьшают погрешности при переносе результатов на более далёкие объекты.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 переменных звёзд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изученные двойные системы помогают уточнять параметры цефеид и других переменных, от которых зависит измерение расстояний до галактик.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шкала Вселенной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известны массы, радиусы и светимости ближайших пар, тем увереннее строится вся цепочка космических расстояний.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6225"/>
            <a:ext cx="3848986" cy="152261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двойные системы и их особенности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известных пар помогают увидеть, насколько разнообразны двойные системы и как по ним изучают разные этапы звёздной эволюции.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несколько хорошо известных примеров показывают, что двойные системы бывают визуальными, затменными и рентгеновскими, а их компоненты могут сильно различаться по природе.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Общедоступные астрономические справочники и школьный курс астрономии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представлении о фрагментации облака и динамических взаимодействиях в звёздных скоплениях.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возникают двойные звёзды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1931" y="3044264"/>
            <a:ext cx="2852509" cy="16574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инструменты наблюдений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Высокоточная астрометрия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фиксирует малейшие отклонения звезды от прямолинейного движения и позволяет обнаруживать невидимого спутника даже тогда, когда компоненты не разделяются в телескоп.
</a:t>
            </a:r>
            <a:endParaRPr lang="en-US" sz="1207" dirty="0"/>
          </a:p>
        </p:txBody>
      </p:sp>
      <p:sp>
        <p:nvSpPr>
          <p:cNvPr id="14" name="Text 3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периодическому смещению линий определяют скорости движения, период обращения и минимальные массы компонентов, что особенно важно для тесных систем.
</a:t>
            </a:r>
            <a:endParaRPr lang="en-US" sz="1207" dirty="0"/>
          </a:p>
        </p:txBody>
      </p:sp>
      <p:sp>
        <p:nvSpPr>
          <p:cNvPr id="15" name="Text 4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Интерферометрия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Объединяя сигнал нескольких телескопов, метод резко повышает угловое разрешение и помогает измерять очень малые расстояния между компонентами двойной системы.
</a:t>
            </a:r>
            <a:endParaRPr lang="en-US" sz="1207" dirty="0"/>
          </a:p>
        </p:txBody>
      </p:sp>
      <p:sp>
        <p:nvSpPr>
          <p:cNvPr id="16" name="Text 5"/>
          <p:cNvSpPr txBox="1"/>
          <p:nvPr/>
        </p:nvSpPr>
        <p:spPr>
          <a:xfrm>
            <a:off x="628740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Фотометрические обзоры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серии измерений блеска выявляют затмения, вспышки и другие изменения яркости, по которым находят множество ранее неизвестных пар.
</a:t>
            </a:r>
            <a:endParaRPr lang="en-US" sz="1207" dirty="0"/>
          </a:p>
        </p:txBody>
      </p:sp>
      <p:sp>
        <p:nvSpPr>
          <p:cNvPr id="17" name="Text 6"/>
          <p:cNvSpPr txBox="1"/>
          <p:nvPr/>
        </p:nvSpPr>
        <p:spPr>
          <a:xfrm>
            <a:off x="3472756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миссии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Gaia особенно ценны: они дают точные положения и движения звёзд, позволяя уточнять орбиты, расстояния и физические параметры ближайших систем.
</a:t>
            </a:r>
            <a:endParaRPr lang="en-US" sz="120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Двойные звёзды: лаборатория Вселенной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Двойные звёзды показывают, как гравитация, обмен веществом и наблюдения с высокой точностью помогают понять массы, эволюцию и расстояния в космосе.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2026-05-31T18:55:14Z</dcterms:created>
  <dcterms:modified xsi:type="dcterms:W3CDTF">2026-05-31T18:55:14Z</dcterms:modified>
</cp:coreProperties>
</file>