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сообщества: главные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растений, формирующие экосистемы и влияющие на природу вокруг.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растительных сообществ началось в XIX веке, раскрывая взаимосвязи растений и природы. В России разнообразие сообществ объясняется климатическими зонами от тайги до степей, что важно для охраны и рационального использования экосистем.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изучения растительных сообществ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структура растительного сообщества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растительных сообществ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48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луг и болото — типичные сообщества с разным составом, структурой и функциями в экосистеме.
</a:t>
            </a:r>
            <a:endParaRPr lang="en-US" sz="1348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растительное сообщество?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группа видов растений, обитающих вместе и приспособленных к одинаковым условиям. Они формируют целостную систему, в которой каждое растение занимает определённую нишу.
</a:t>
            </a:r>
            <a:endParaRPr lang="en-US" sz="1121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48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несколько слоёв растений — деревья, кустарники, травы, мхи, каждый из которых выполняет свою роль в поддержании жизни сообщества.
</a:t>
            </a:r>
            <a:endParaRPr lang="en-US" sz="13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сообщества dominируют хвойные и лиственные деревья, создавая сложные экосистемы с различными ярусами растений.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сообщества состоят преимущественно из злаковых и разнотравья, адаптированных к сухому климату и плодородным почвам.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сообщества развиваются в влажных местах, возглавляемые мхами сфагнума и влаголюбивыми растениями, образующими уникальную среду.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сообщества включают растения, приспособленные к жизни в воде, такие как ряска и кувшинка, обеспечивая среду для водной фауны.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растительных сообществ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растительных сообществ России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лидирующее место по лесным территориям, что существенно влияет на глобальный климат и биоразнообразие.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лесов обеспечивает экологическую стабильность, но степи и болота также играют значимую роль в экосистеме страны.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Всероссийский лесной реестр, 2022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формирования растительных сообществ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количество осадков определяют виды растений, способных выживать в той или иной зоне. Например, в северной тайге холодно и влажно, здесь преобладают хвойные леса.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почвы и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почвы и рельеф влияют на водный режим и питание растений. На равнинах развиваются луга, а на болотистых низинах — уникальные болотные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ярус состоит из высоких деревьев, создающих защитный покров от ветра и солнца.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Ярусная структура растительных сообществ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ярус состоит из трав, мхов и лишайников, которые растут близко к почве и поддерживают её плодородие.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ярус представлен кустарниками, заполняющими пространство между деревьями и травами.
</a:t>
            </a:r>
            <a:endParaRPr lang="en-US" sz="9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266981"/>
            <a:ext cx="3848986" cy="168110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лесных и луговых сообществ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связаны с количеством ярусов, влажностью и разнообразием растительных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отличаются сложной структурой и влажным микроклиматом, тогда как луга имеют более простую организацию и светлые условия.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ботаническое общество, 2021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растений повышает устойчивость экосистем к неблагоприятным воздействиям и болезням.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флоры поддерживает животный мир, обеспечивая пищу и убежище многочисленным видам.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биоразнообразия в растительных сообществах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биоразнообразие способствует поддержанию круговорота веществ и плодородия почв.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важны для сохранения экологического равновесия и здоровья всей биосферы.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елового леса в средней полосе России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ели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является главной древесной породой, создающей плотную крону, уменьшая количество света, падающего на кустарники и травы ниже.
</a:t>
            </a:r>
            <a:endParaRPr lang="en-US" sz="1334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Ярусность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верхнего яруса с высокими деревьями до низших слоёв из мхов и грибов — все слои взаимосвязаны и поддерживают друг друга.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подлеска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ельником встречаются берёза и осина, а также папоротники и лишайники, которые украшают и насыщают лесную экосистему.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характеризуются господством злаковых растений, таких как ковыль и типчак, а также разнообразным разнотравьем, включая шалфей и астрагал, создавая плотный и устойчивый растительный покров.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степей сухой с продолжительным бездождьем, почвы — плодородные чернозёмы, которые поддерживают обильный рост трав, но деревья практически отсутствуют из-за недостатка влаги.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степи оживают массовым цветением растений и активными миграциями различных животных, что делает эти территории важными и динамичными экосистемами.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сообщества: степь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сообществе конкурируют за ограниченные ресурсы: свет, воду и минеральные вещества, что стимулирует их адаптацию и стратегию роста для эффективного использования пространства.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взаимоотношения включают защиту друг друга, когда колючие кустарники соседствуют с нежными травами, а микориза с грибами улучшает поглощение питательных веществ.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растений в сообществе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устанавливают симбиотические связи, например, мхи помогают удерживать влагу на почве, обеспечивая благоприятные условия для более требовательных растений.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Болото: особенности и уникальность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203" y="1618266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 растительный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формируются в местах с избытком влаги при плохом оттоке, в них преобладают мхи-сфагнумы, осоки и рогозы, что создаёт специфические условия для растительности. Такие места служат фильтрами воды.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5203" y="3553392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значимость и редкие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кислородного дефицита почв и высокой влажности биологическое разнообразие болот ограничено, однако здесь обитают редкие и уникальные виды, важные для поддержания экосистемного баланса.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представители растительных сообществ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характерные виды растений для различных сообществ России, демонстрируя их приспособленность к экосистемным условиям.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отражает адаптацию растений к специфическим климатическим и почвенным условиям каждого сообщества.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растительных сообществ для человека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и лекарственные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сообщества обеспечивают ценную древесину для строительства и производства. Кроме того, многие растения содержат полезные вещества, которые используются в лекарственных препаратах и народной медицине.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стабилизируют климат, очищают воздух и предотвращают эрозию почв. Это важно для поддержания здоровья окружающей среды и напрямую влияет на экономику и качество жизни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приводит к утрате обширных территорий и разрушению естественной среды обитания многих видов растений и животных.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степей снижает растительный покров, уменьшая биоразнообразие и вызывая деградацию почв, что отрицательно сказывается на экологическом балансе.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вызывает потерю уникальных экосистем, ухудшение условий водообмена и исчезновение редких видов, присущих этим территориям.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изменение климата усугубляют ситуацию, вызывая потерю ареалов и увеличивая уязвимость растительных сообществ к стрессам.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и угрозы для растительных сообществ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сокращения природных сообществ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сокращения — хозяйственная деятельность и пожары, что требует усиления природоохранных мер для стабилизации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лесов и степей заметно уменьшилась за последние годы, что угрожает экосистемной устойчивости и требует немедленного реагирования.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Федеральная служба государственной статистики, 2021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растительных сообществ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действует сеть заповедников и национальных парков, обеспечивающих охрану ценных природных территорий и поддержание биоразнообразия.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посадка деревьев и рекультивация лугов позволяют восстанавливать природные сообщества, причём участие общественности, включая школьников, способствует экологическому воспитанию.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расширяет знания молодёжи о важности растительных сообществ и формирует ответственное отношение к природе.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 роль молодёжи в охране природы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волонтёрских программ и исследовательской деятельности стимулирует активное участие молодежи в сохранении окружающей среды и зелёном будущем.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школьников в природоохранные акции и проекты развивает практические навыки и сознание социальной ответственности.
</a:t>
            </a:r>
            <a:endParaRPr lang="en-US" sz="9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сообщества – основа экологической 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растительных сообществ требует совместных усилий, научных знаний и осознанного отношения, обеспечивая устойчивость природы и благополучие будущих поколений.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2026-05-09T09:55:06Z</dcterms:created>
  <dcterms:modified xsi:type="dcterms:W3CDTF">2026-05-09T09:55:06Z</dcterms:modified>
</cp:coreProperties>
</file>