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вокруг нас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людей, память и традиции.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праздники бывают разными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своя история: одни связаны с семьёй, другие — с верой, календарём, урожаем или важными событиями. Поэтому и символы, и правила поведения у них разные.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отмечают праздники
</a:t>
            </a:r>
            <a:endParaRPr lang="en-US" sz="3169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время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замечать время: начало года, смену сезонов, важные даты и этапы жизни. Они делают календарь понятнее и превращают обычные дни в события, которые ждут заранее.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повторения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праздник повторяется каждый год, он становится знакомым и ожидаемым. Именно повторение помогает традициям жить долго и передаваться от старших к младшим.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ценности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праздники люди выражают благодарность, надежду, дружбу и уважение. Эти ценности видны в словах поздравлениях, подарках, добрых делах и общем настроении праздника.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вместе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собирают за одним столом родных, соседей и друзей. Совместная подготовка, поздравления и общие занятия помогают чувствовать себя частью группы и укрепляют отношения между людьми.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память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праздники напоминают о людях и событиях, которые важно не забывать. Так сохраняется память о прошлом, а история становится частью семейных рассказов и школьных уроков.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праздники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праздник может иметь несколько смыслов сразу: семейный, культурный и даже международный.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примерах встречаются международные и культурные праздники, но границы между типами могут пересекаться.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праздников из плана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праздник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обычно привязан к точной дате или к особому календарному правилу. Это помогает людям заранее готовиться, планировать встречу, выбирать место и понимать, когда наступает важный день.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правило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делают праздник узнаваемым: ёлка, свечи, цветы, маски, луна или флаг. По ним легко понять, о каком событии идёт речь, даже без длинного объяснения.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показывают, что именно делают люди: украшают дом, идут на шествие, готовят угощение, поют, молятся или дарят подарки. В них видно, как праздник живёт в семье и обществе.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действия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Уважительные правила особенно важны в гостях и в общественных местах. Они помогают не мешать другим, учитывать запреты или ограничения и вести себя спокойно рядом с чужими символами и обрядами.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уважения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течение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увидеть, как праздники распределяются по календарю в течение года.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 Рождество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часто воспринимают как начало нового отсчёта. Люди подводят итоги, строят планы и встречают ночь в кругу семьи или друзей, чтобы вместе пожелать друг другу удачи.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отсчёт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во многих семьях связано с теплом, надеждой и домашним спокойствием. Важны совместное время, добрые слова и внимание к тем, кто особенно ждёт поддержки и заботы.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подготовке к празднику важно помнить, что у семей бывают разные обычаи и религиозные традиции. Уважение к ним делает поздравление добрым и уместным для всех.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Ёлка, огни, подарки и венок сразу создают праздничное настроение. Эти символы помогают узнать праздник даже издалека и делают дом или улицу нарядными и заметными.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символы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и городские праздники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напоминает о памяти, благодарности и цене мира. В этот день особенно важны тишина у мемориалов, цветы, минуты молчания и бережное отношение к памятным местам.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 показывает общую историю и связь людей с местом, где они живут. Праздник часто включает концерты, экскурсии, шествия и встречи на городских площадях.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таких праздников понятны без слов: флаги, памятники, цветы и салют. Они помогают почувствовать торжественность момента и напомнить, что это не просто развлечение.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памяти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здесь — уважение. На мемориалах говорят тихо, исторические места не трогают без необходимости, а участие в мероприятиях строят так, чтобы не мешать другим.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и Ураза-байрам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Рамадан: время поста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Рамадан многие мусульмане соблюдают дневной пост, уделяют больше времени молитве и учатся самодисциплине. Этот месяц помогает сосредоточиться на внутренних поступках и заботе о других.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Ураза-байрам: радостный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 приходит после поста как радостный праздник завершения. Семьи собираются вместе, делятся угощением и вспоминают о милостыне, благодарности и добрых делах.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проявить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постящийся человек, лучше не предлагать ему еду и не удивляться его режиму. Вежливый интерес, спокойный тон и уважение к личному выбору делают общение добрым и простым.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праздники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по-разному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связан с игрой, костюмами и тыквами, а не только со страшными образами. В разных семьях его отмечают по-разному, поэтому важно уважать чужой выбор участия.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праздники часто строятся вокруг дома, стола и украшений. Одни семьи любят яркие костюмы, другие выбирают тихий вечер, поэтому традиции лучше воспринимать без сравнения и насмешек.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благодарности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напоминает о семье, урожае и совместном ужине. Главный смысл праздника — сказать спасибо за помощь, поддержку и то, что люди рядом друг с другом.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праздников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у праздников разные причины, но у каждого есть смысл, символы и понятные правила поведения.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различаются по цели и форме, но почти всегда соединяют людей через общие символы и традиции.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праздника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начинаются с встреч: приходят гости, собирается семья, вспоминают тех, кто рядом и далеко. Совместное время делает день особенным и помогает чувствовать принадлежность к кругу близких.
</a:t>
            </a:r>
            <a:endParaRPr lang="en-US" sz="1091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гости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 каждом празднике есть слова, которые повторяют из года в год: поздравления, пожелания, короткие истории о том, почему этот день важен. Они передают смысл традиции.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и истории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не всегда должен быть дорогим: иногда важнее открытка, сладость, доброе слово или маленький знак внимания. Такие жесты показывают заботу и делают праздник личным и тёплым.
</a:t>
            </a:r>
            <a:endParaRPr lang="en-US" sz="1133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внимания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игры и фотографии помогают сохранить настроение праздника. Они создают общую память, вовлекают детей и взрослых и делают событие более живым, а не только формальным.
</a:t>
            </a:r>
            <a:endParaRPr lang="en-US" sz="115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память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показывает культуру семьи, города или страны: на столе могут быть особые блюда, сладости или угощения. Через них люди делятся гостеприимством и отмечают день вместе.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традиция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различий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один и тот же день в разных странах влияют разные календари и традиции, поэтому похожие даты могут отмечаться по-разному.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причина и форма традиций одинаково важны: вместе они делают каждый праздник узнаваемым и непохожим на другие.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поведения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спрашивайте о традициях, если что-то непонятно. Вежливый вопрос лучше догадок и шуток: так человек легче расскажет, что для его семьи или сообщества действительно важно.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Спрашивайте уважительно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приглашения поблагодарите хозяев и, если нужно, скажите, что вам было интересно. Простая благодарность показывает, что вы заметили усилия людей и относитесь к ним внимательно.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Благодарите за участие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ограничения: кому-то нельзя определённую еду, кому-то нужен покой, а где-то не любят съёмку. Если сомневаетесь, лучше заранее спросить, что допустимо.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об ограничениях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смейтесь над одеждой, едой, музыкой или обычаями. То, что непривычно вам, для других может быть частью памяти, веры или семейной истории.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берите в руки символы, украшения и предметы обряда без разрешения. Для хозяев они могут иметь особое значение, поэтому лучше сначала посмотреть, а потом уточнить правила.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трогайте без спроса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забота о 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гирлянды и любые источники огня должны быть под присмотром взрослых. Перед праздником проверьте провода, не ставьте декор рядом с лёгкими тканями и не оставляйте огонь без контроля.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под контролем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Фейерверки и петарды используют только там, где это разрешено, и только по правилам. Опасные игры рядом с людьми, животными и машинами могут испортить праздник и привести к травмам.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разрешённые места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прогулках, ярмарках и фестивалях важно не оставлять мусор после себя. Контейнеры для раздельного сбора, многоразовые бутылки и аккуратное обращение с упаковкой делают праздник чище.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украшения, тканевые сумки и повторно используемая упаковка уменьшают отходы. Когда вещи служат дольше, праздник остаётся красивым, а нагрузка на природу становится меньше.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школьный праздник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подготовки школьного праздника с учётом разных традиций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праздник по признакам
</a:t>
            </a:r>
            <a:endParaRPr lang="en-US" sz="3106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благодарности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праздник благодарности, семейных встреч и общего ужина. В некоторых странах его отмечают дома, а центральная идея — сказать «спасибо» за важные вещи в жизни.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тишина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 минута молчания чаще всего указывают на памятную дату. В такой день вспоминают события и людей с уважением и благодарностью.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отсчёт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года обычно связано с надеждой, поздравлениями и украшениями. Люди подводят итоги, дарят подарки и проводят время с близкими.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тыквы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Тыквы, костюмы и украшение домов обычно подсказывают осенний праздник с играми и образом страшного, но не опасного. Часто его отмечают весело и шумно.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пост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лунный календарь, пост и вечерние встречи после захода солнца. Такой праздник связан с самодисциплиной, молитвой и заботой о других людях.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подходящую комбинацию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игре важно не угадать один «правильный» ответ, а собрать логичное сочетание смысла, символа и традиции.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элементы можно соединять по-разному: главное, чтобы они соответствовали идее праздника и его традиции.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195 государств-членов ООН: чем больше разных культур, тем важнее понимать чужие традиции, чтобы легче общаться и избегать недоразумений.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 государств-членов ООН
</a:t>
            </a:r>
            <a:endParaRPr lang="en-US" sz="224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напоминание о том, насколько разнообразны праздники и обычаи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(ООН)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людям помнить, благодарить и быть вместе. Их формы меняются, но смысл остаётся общим: уважение к традициям делает общение добрее, безопаснее и интереснее для всех.
</a:t>
            </a:r>
            <a:endParaRPr lang="en-US" sz="15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2026-07-25T20:50:10Z</dcterms:created>
  <dcterms:modified xsi:type="dcterms:W3CDTF">2026-07-25T20:50:10Z</dcterms:modified>
</cp:coreProperties>
</file>