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Заболоцкий: поэт о природе, труде и душе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— поэт XX века: точные образы, серьёзные мысли о душе и доброте.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писал в эпоху революций, войны и тяжёлых испытаний 1930–1940-х. Он начинал смелым и необычным, а затем пришёл к спокойной, мудрой лирике. Его стихи помогают увидеть человеческое достоинство в мире, труде и совести.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Заболоцкого важно на уроке литературы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поэта и первые впечатления от мира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Заболоцкий родился 7 мая 1903 года в Казани. Детские годы прошли среди природы, полей, деревень и крестьянского труда, где каждое дело имеет смысл. Эти наблюдения закрепились в памяти и позже ожили в стихах.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всматривался в живой мир: замечал животных, деревья, воду, небо. Повседневная сельская жизнь и её детали стали основой многих образов поэта. В его лирике особенно важны наблюдательность и интерес к обычной красоте.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потрясения не остановили его литературную работу: даже после ареста и ссылки поэт продолжал думать, писать и возвращался к разговору о человеке.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вех показывает: чем сильнее испытания, тем медленнее и глубже становится лирика — от эксперимента к размышлению и нравственному выбору.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школьные литературные издания (1903–1958).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 — вхождение в ОБЭРИУ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присоединился к литературному объединению ОБЭРИУ — «Объединение реального искусства». Участники искали новые формы поэзии и смело меняли привычный взгляд на вещи.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языка и образа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объединения ценили неожиданные сравнения, игру слов и точное наблюдение за предметами быта. Для Заболоцкого это стало тренировка ясности образа и смысла.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 всю жизнь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ОБЭРИУ помог сформировать характер письма: сочетать точность деталей с скрытым вопросом к миру. Позже это проявилось и в его более спокойной, зрелой лирике.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и необычное начало поэтического пути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074" y="1734625"/>
            <a:ext cx="298430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Заболоцкого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издания показывают, как менялся тон поэзии: от смелого эксперимента к более зрелому размышлению.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книги связаны одной линией: жизненный опыт уточнял интонацию. От эксперимента поэт приходит к более ясной мысли о достоинстве, правде и внутренней работе.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школьные литературные издания.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смешные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Заболоцкого отличались гротеском и комическими подробностями. Он мог ставить рядом предметы, которые обычно не связывают, и через это показывал серьёзный вопрос о порядке в мире.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ритм и городская суета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заметны быстрый, «собранный» ритм и внимание к городским сценкам. Поэт словно фиксирует движение улицы, разговоры, бытовые жесты — и превращает их в художественный образ.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которая ведёт к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игрой и иронией всегда стоит серьёзная мысль: что такое красота, какое место занимает человек и почему важно сохранять достоинство. Даже шутка у него работает как разговор о главном.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ранние стихи поэта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Заболоцкого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Заболоцкого — не фон, а живой мир со своей ценностью. В стихах появляются лес, сад, птицы, вода, поля, ветер и смена времён года. Поэт связывает природу с внутренней чистотой и гармонией.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природные картины помогают понять человека. Наблюдая погоду, движение птиц или тишину леса, лирический герой лучше видит характер, трудности и собственные чувства. Поэтому природа становится «помощником» размышления.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испытаний в поэзии усиливаются спокойствие и внутренняя сосредоточенность: лирический герой чаще задаёт вопросы о правде жизни и нравственном выборе, а не о внешних эффектах.
</a:t>
            </a:r>
            <a:endParaRPr lang="en-US" sz="1124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мотивов показывает цель поздней лирики: приблизить читателя к размышлению о человеке. Природа и память поддерживают разговор о совести, ответственности и смысле.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стихотворений по школьным литературным материалам (без числового подсчёта частот).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поздней лирики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Заболоцкий напоминает: душа человека должна трудиться так же, как тело и разум. Речь не только о занятиях, а о внутреннем старании — думать, чувствовать и не пускать всё на самотёк.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связана с самодисциплиной и ответственностью. Поэт убеждает: постоянная работа над собой помогает сохранить уважение к жизни и к людям, потому что поступки вырастают из внутренней настроенности.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часто изучают в школе, потому что он выражает понятную идею о силе человека. Стихотворение поддерживает читателя: даже небольшие ежедневные усилия превращаются в характер и внутреннюю опору.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«Не позволяй душе лениться»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«Журавлях» Заболоцкий связывает человеческие чувства с природой: звучат память и дороги, мотив расставания и то, как прошлое продолжает жить в сердце, как эхо возвращается к человеку.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«Журавли»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журавлиной стаи поднимает взгляд выше повседневности: движение птиц создаёт ощущение высоты и свободы, а также мягкую, светлую грусть — чувство, знакомое каждому.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строит картину через ясные детали и спокойную интонацию: читатель словно видит путь птиц и слышит тишину, которая остаётся после разлуки и требует бережного отношения к воспоминаниям.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помогает почувствовать не резкость, а внутреннюю правду. «Журавли» запоминаются как разговор о жизни без громких слов: о связи человека с миром и о ценности памяти.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Заболоцкого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экспериментов 1920-х к зрелой лирике: смена форм, тем и интонаций.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после ареста превратились для Заболоцкого в время тяжёлых испытаний: лагерь и ссылка требовали стойкости и усилили серьёзное отношение к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1938 года стало резкой границей судьбы поэта и заметно изменило его внутренний мир.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А. Заболоцком (литературные справочники)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Заболоцкий жил в эвакуации и продолжал литературную работу. Даже в трудных условиях он сохранял привычку наблюдать и размышлять, искать точные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поэт активно занимался переводами и создавал новые стихи. Переводческая работа поддерживала широту взгляда и помогала сочетать культуру разных народов.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послевоенной лирике усиливаются ясная мысль и спокойный тон. Стихи звучат как доверительный разговор о времени, памяти, добре и ответственности человека за поступки.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послевоенные годы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84846"/>
            <a:ext cx="3832800" cy="1809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справочники и издания переводов Н. А. Заболоцкого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направления переводческой работы и то, как ценился результат: точность смысла, музыкальность русского текста и уважение к оригиналу.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показывают: переводы опирались на уважение к автору и стремление передать смысл и звучание, а не только буквальное содержание.
</a:t>
            </a:r>
            <a:endParaRPr lang="en-US" sz="1173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Заболоцкого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слова, которые «видят»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Заболоцкого речь не расплывается: слово помогает рассмотреть вещь так, будто она рядом. Дерево, птица или дорога в стихотворении становятся не фоном, а смысловым центром. Благодаря точным формулировкам читатель связывает образ с внутренним состоянием героя.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и серьёзная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звучать просто, почти как в разговоре, но мысль при этом остаётся глубокой. Он соединяет живую интонацию и размышление о трудных вопросах — о достоинстве, совести, правде жизни. Так стихи легче читать и при этом трудно забыть.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сравнения и яркие зрительные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у Заболоцкого часто неожиданные, но всегда работают на картину. Лицо человека, труд и движения природы складываются в цельное изображение. Читатель чувствует, что за внешними деталями скрывается нравственный смысл, который важно увидеть.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поэзии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тем важно для урока: при знакомстве с формой поэзии ребята легко находят опору в жизненных вопросах — поступках, ответственности и добром отношении к людям.
</a:t>
            </a:r>
            <a:endParaRPr lang="en-US" sz="1168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показывает: доступность поэзии обеспечивают ясные темы, а глубина — в том, как поэт связывает их с внутренним миром человека и смыслом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методические материалы и учебные издания по литературе (обобщение тематики)
</a:t>
            </a:r>
            <a:endParaRPr lang="en-US" sz="71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Заболоцкий понятен и важен школьникам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Заболоцкого особенно запоминаются мотивы труда души, красоты мира и человеческого достоинства; они выражены коротко, но с серьёзной интонацией.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устойчивых мотива помогают слушателю удерживать главный смысл и возвращаться к нему при чтении.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текстам Н. А. Заболоцкого в школьных программах и хрестоматиях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Заболоцкого охватывает переход от новаторских экспериментов 1920-х годов к зрелой поэзии-философии, где формы становятся спокойнее, а мысль — точнее и глубже.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испытания сопровождали его жизнь, но в стихах сохраняется вера в человека. Поэт возвращается к ценностям: красоте природы, правде, силе слова и человеческой отзывчивости.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творчества — внутреннее достоинство, труд и доброта. Эти качества не подменяют жизнь красивыми словами: они помогают выдерживать трудности и думать о нравственном выборе.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творчества Н. А. Заболоцкого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Н. А. Заболоцкого — стихи о природе, труде, совести, памяти и красоте человеческой души. Его поэзия важна для понимания литературы XX века: форма, мысль и нравственная глубина вместе учат видеть добро и внутреннюю силу.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Заболоцкого в литературе XX века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2026-05-15T04:39:03Z</dcterms:created>
  <dcterms:modified xsi:type="dcterms:W3CDTF">2026-05-15T04:39:03Z</dcterms:modified>
</cp:coreProperties>
</file>