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Равносильные уравнения, уравнение-следствие и рациональные уравнения
</a:t>
            </a:r>
            <a:endParaRPr lang="en-US" sz="2147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решать дробные уравнения без лишних корней.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дробные уравнения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уравнения встречаются в задачах на движение, работу и пропорции. Их решение требует внимания к знаменателю: он не может быть равен нулю, поэтому каждый шаг нужно сверять с областью допустимых значений.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равносильные уравнения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397850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Равносильные уравнения имеют одно и то же множество решений, поэтому любой корень одного уравнения является корнем другого.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498884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преобразования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относятся прибавление одинакового числа к обеим частям, умножение на ненулевое число, раскрытие скобок и приведение подобных слагаемых.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3599913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x+3=7 и x=4 равносильны: у них одинаковый единственный корень, а значит, множество решений не изменилось.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уравнение становится уравнением-следствием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множества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преобразование может добавить или убрать корни, полученное уравнение называют уравнением-следствием: оно связано с исходным, но не всегда ему равносильно.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появляется при умножении или делении на выражение с переменной, возведении в квадрат и сокращении на общий множитель, зависящий от неизвестного.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Посторонние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таких преобразований могут возникнуть решения, которых не было в исходном уравнении. Их называют посторонними и обязательно отбрасывают при проверке.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нужна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включить лишний ответ, каждое найденное значение нужно подставить в исходное уравнение и сверить с областью допустимых значений.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преобразования сохраняют корни, а какие требуют проверки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действия с уравнением безопасны, другие могут изменить множество решений.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преобразования сохраняют решения, а действия с переменной могут добавить посторонние корни.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уравнений и алгебраические преобразования, 8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рационального уравнения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дробными уравнениями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ОДЗ сразу показывает, какие значения нельзя подставлять в дробное уравнение. Это помогает не потерять ограничения исходной записи и не допустить ошибки при дальнейших преобразованиях.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 теме рациональных уравнений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запрещены в уравнении 1/(x-3)=2/x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появляются посторонние корни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точную статистику, а сравнительную опасность преобразований при решении дробных уравнений.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преобразование связано с переменной, тем выше риск получить лишний корень.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ошибок при решении дробных уравнений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решения рационального уравнения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допустимых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1/(x-2)=3/(x+1) нельзя брать x=2 и x=-1, потому что в этих случаях знаменатель обращается в ноль.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Убираем дроби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Умножаем обе части на (x-2) (x+1). Тогда получаем уравнение x+1=3x-6, в котором уже нет дробных выражений.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Решаем простое линейное уравнение: x+1=3x-6. После переноса получаем x=3 — это кандидат в ответ.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3 не нарушает ОДЗ, а подстановка в исходное уравнение делает равенство верным. Значит, ответ подходит.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00" y="1789450"/>
            <a:ext cx="17955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44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202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 корни после решения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в исходное уравнение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Подставьте найденное значение туда, где была исходная запись. Если равенство не выполняется, корень не подходит, даже если он получился в ходе вычислений.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Сверка с ОДЗ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не обращает ли найденное значение знаменатель в ноль. Любое запрещённое значение нужно сразу исключить из ответа.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верных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тщательно проверяйте корни после возведения в квадрат, умножения на выражение с переменной и сокращения на общий множитель.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линейных, квадратных и рациональных уравнений
</a:t>
            </a:r>
            <a:endParaRPr lang="en-US" sz="2153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уравнения требуют не только вычислений, но и постоянной проверки ограничений. Именно поэтому их решение обычно занимает больше шагов, чем работа с линейными уравнениями.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вид уравнения, тем выше вероятность дополнительных проверок: у рациональных уравнений это особенно важно из-за ОДЗ и посторонних корней.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уравнений по свойствам корней и риску посторонних решений; школьный курс алгебры, 8 класс.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 одинаковым знаменателем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4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Заметь общий знаменатель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дроби имеют один и тот же знаменатель, его можно сразу использовать для умножения обеих частей уравнения. Дроби исчезают, а запись становится короче и понятнее.
</a:t>
            </a:r>
            <a:endParaRPr lang="en-US" sz="1539" dirty="0"/>
          </a:p>
        </p:txBody>
      </p:sp>
      <p:sp>
        <p:nvSpPr>
          <p:cNvPr id="9" name="Text 3"/>
          <p:cNvSpPr txBox="1"/>
          <p:nvPr/>
        </p:nvSpPr>
        <p:spPr>
          <a:xfrm>
            <a:off x="3179491" y="20105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 дробную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умножения остаётся уравнение без дробей. Это удобно, потому что можно применять обычные приёмы: раскрывать скобки, переносить слагаемые и находить корень привычным способом.
</a:t>
            </a:r>
            <a:endParaRPr lang="en-US" sz="1432" dirty="0"/>
          </a:p>
        </p:txBody>
      </p:sp>
      <p:sp>
        <p:nvSpPr>
          <p:cNvPr id="10" name="Text 4"/>
          <p:cNvSpPr txBox="1"/>
          <p:nvPr/>
        </p:nvSpPr>
        <p:spPr>
          <a:xfrm>
            <a:off x="6097381" y="2010523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знаменатель одинаковый, нужно убедиться, что он не обращается в ноль. Затем найденное значение подставляют в исходное уравнение и проверяют равенство.
</a:t>
            </a:r>
            <a:endParaRPr lang="en-US" sz="153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 разными знаменателями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общий знаменатель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наименьшее общее кратное знаменателей. Это позволяет убрать все дроби за один шаг и не переписывать уравнение несколько раз.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Учесть ограничения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обязательно проверяют запрещённые значения и подставляют найденный корень в исходное уравнение. Это помогает исключить лишние ответы.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Умножить обе части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обе части уравнения умножают на общий знаменатель. После сокращения дробей получается более простое уравнение, с которым легче работать дальше.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рациональных уравнений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частые ошибки и их краткое объяснение. Они показывают, на каком шаге ученики чаще всего теряют правильный ответ.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с пропуском ОДЗ и проверки, а не с самим счётом. Значит, внимательность на первых и последних шагах особенно важна.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 8 класса при решении дробных уравнений.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понять, безопасно ли преобразование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свойствах равенств и на признаках преобразований, которые могут изменить множество корней.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1585" y="75"/>
            <a:ext cx="50698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уравнения в текстовых задачах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97925" y="1796350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движение неизвестная часто попадает в знаменатель формулы скорости или времени. После составления уравнения нужно аккуратно учитывать, что все значения должны иметь смысл для ситуации.
</a:t>
            </a:r>
            <a:endParaRPr lang="en-US" sz="121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2901523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работу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работу переменная может обозначать производительность, время или объём выполненной работы. Тогда появляется дробь, и уравнение становится рациональным уже на этапе записи условия.
</a:t>
            </a:r>
            <a:endParaRPr lang="en-US" sz="1155" dirty="0"/>
          </a:p>
        </p:txBody>
      </p:sp>
      <p:sp>
        <p:nvSpPr>
          <p:cNvPr id="11" name="Text 4"/>
          <p:cNvSpPr txBox="1"/>
          <p:nvPr/>
        </p:nvSpPr>
        <p:spPr>
          <a:xfrm>
            <a:off x="497925" y="4006698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важно проверить не только арифметику, но и соответствие ответа тексту задачи. Если значение невозможно по условию, такой корень нельзя оставлять в ответе.
</a:t>
            </a:r>
            <a:endParaRPr lang="en-US" sz="122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решения и их значение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подготовка и контроль ответа занимают почти половину решения. Именно эти действия защищают от ошибок, которые не замечаются при обычном счёте.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ОДЗ и проверка — ключевые этапы: они не дают лишним корням попасть в ответ и делают решение надёжным.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решения рациональных уравнений в школьном курсе алгебры, 8 класс.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906" y="1405400"/>
            <a:ext cx="231188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 другими разделами алгебры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равенств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любых уравнений используются одинаковые правила преобразования. Они помогают менять запись, не изменяя смысл, если не нарушаются условия равенства.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уравнения тренируют аккуратность: важно следить за знаками, знаменателями и ограничениями. Такой контроль полезен и в других темах алгебры.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виды уравнений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равносильности полезно в линейных и квадратных уравнениях. Оно помогает понимать, когда преобразование безопасно, а когда нужно дополнительно проверять ответ.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запись каждого шага делает решение понятным и уменьшает количество ошибок. Это особенно важно в заданиях, где ответ зависит от условий и проверки.
</a:t>
            </a:r>
            <a:endParaRPr lang="en-US" sz="113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Мини-справка по теме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напомним основные понятия, чтобы ими было удобно пользоваться при решении задач и проверке ответа.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три вещи — равносильность, ОДЗ и проверку, — решение рациональных уравнений становится намного надёжнее.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определения темы «Равносильные уравнения. Уравнение-следствие. Рациональные уравнения».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 теме — не просто найти корень, а сохранить верность преобразований. Если помнить про ОДЗ, общий знаменатель и проверку, можно уверенно решать рациональные уравнения без лишних ответов.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2026-05-29T11:57:33Z</dcterms:created>
  <dcterms:modified xsi:type="dcterms:W3CDTF">2026-05-29T11:57:33Z</dcterms:modified>
</cp:coreProperties>
</file>