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как часть речи в русском языке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Уточняем действие, признак и степень: учимся видеть наречия в речи.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наречие в 7 классе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помогает точнее описывать действия, признаки и обстоятельства. На уроке повторим вопросы, разряды, степени сравнения, способы образования и орфографию, чтобы увереннее разбирать текст и писать без ошибок.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наречие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2052650" y="1670635"/>
            <a:ext cx="64683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не имеет падежа, числа и рода, поэтому его форма остаётся постоянной. Это удобно: слово сразу показывает, каким образом, где или когда происходит действие.
</a:t>
            </a:r>
            <a:endParaRPr lang="en-US" sz="1253" dirty="0"/>
          </a:p>
        </p:txBody>
      </p:sp>
      <p:sp>
        <p:nvSpPr>
          <p:cNvPr id="9" name="Text 3"/>
          <p:cNvSpPr txBox="1"/>
          <p:nvPr/>
        </p:nvSpPr>
        <p:spPr>
          <a:xfrm>
            <a:off x="2052650" y="1245001"/>
            <a:ext cx="64683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изменяется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2052650" y="2810960"/>
            <a:ext cx="64683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наречие связано с глаголом и отвечает за точность высказывания: бежал быстро, говорил тихо, пришёл вечером. Оно добавляет детали, без которых фраза звучала бы беднее.
</a:t>
            </a:r>
            <a:endParaRPr lang="en-US" sz="1207" dirty="0"/>
          </a:p>
        </p:txBody>
      </p:sp>
      <p:sp>
        <p:nvSpPr>
          <p:cNvPr id="11" name="Text 5"/>
          <p:cNvSpPr txBox="1"/>
          <p:nvPr/>
        </p:nvSpPr>
        <p:spPr>
          <a:xfrm>
            <a:off x="2052650" y="2385326"/>
            <a:ext cx="64683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Уточняет глагол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2052650" y="3951285"/>
            <a:ext cx="64683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способно относиться не только к глаголу, но и к прилагательному или другому наречию: очень красивый, слишком высокий, совсем рядом, гораздо лучше.
</a:t>
            </a:r>
            <a:endParaRPr lang="en-US" sz="1287" dirty="0"/>
          </a:p>
        </p:txBody>
      </p:sp>
      <p:sp>
        <p:nvSpPr>
          <p:cNvPr id="13" name="Text 7"/>
          <p:cNvSpPr txBox="1"/>
          <p:nvPr/>
        </p:nvSpPr>
        <p:spPr>
          <a:xfrm>
            <a:off x="2052650" y="3525651"/>
            <a:ext cx="64683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Может пояснять другие слова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052170"/>
            <a:ext cx="4843800" cy="198025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наречий и примеры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вопросы помогают быстро распознать наречие в предложении и понять его значение.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признак наречия раскрывается через разные вопросы: место, время, способ действия, степень и причина.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наречие в предложении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вопросах, грамматических признаках и связи слова с другими частями речи.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00" y="2499971"/>
            <a:ext cx="8426700" cy="22712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в повседневной речи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458004" y="1465828"/>
            <a:ext cx="1531500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обычном разговоре наречия помогают быстро понять, где происходит действие: дома, рядом, недалеко. Такие слова делают сообщение конкретным и экономят лишние пояснения.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58004" y="1169003"/>
            <a:ext cx="15315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Уточняют место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7251804" y="1465828"/>
            <a:ext cx="1531500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повседневных высказываниях наречия часто появляются сами собой, потому что без них трудно точно сказать, что произошло, где это было и насколько сильно.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7251804" y="1169003"/>
            <a:ext cx="15315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Делают речь естественной
</a:t>
            </a:r>
            <a:endParaRPr lang="en-US" sz="895" dirty="0"/>
          </a:p>
        </p:txBody>
      </p:sp>
      <p:sp>
        <p:nvSpPr>
          <p:cNvPr id="16" name="Text 6"/>
          <p:cNvSpPr txBox="1"/>
          <p:nvPr/>
        </p:nvSpPr>
        <p:spPr>
          <a:xfrm>
            <a:off x="5553354" y="1465828"/>
            <a:ext cx="1531500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очень, слишком, почти помогают выразить отношение говорящего к действию или признаку. Они показывают степень и позволяют сделать речь более выразительной.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5553354" y="1169003"/>
            <a:ext cx="15315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Передают оценку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3854904" y="1465828"/>
            <a:ext cx="1531500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вроде внимательно, аккуратно, быстро уточняют, как именно выполняется действие. Благодаря им фраза становится живой, а описание — более точным и наглядным.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3854904" y="1169003"/>
            <a:ext cx="15315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Описывают способ действия
</a:t>
            </a:r>
            <a:endParaRPr lang="en-US" sz="887" dirty="0"/>
          </a:p>
        </p:txBody>
      </p:sp>
      <p:sp>
        <p:nvSpPr>
          <p:cNvPr id="20" name="Text 10"/>
          <p:cNvSpPr txBox="1"/>
          <p:nvPr/>
        </p:nvSpPr>
        <p:spPr>
          <a:xfrm>
            <a:off x="2156454" y="1465828"/>
            <a:ext cx="1531500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передать последовательность событий, используются наречия времени: сразу, вчера, скоро, утром. Они помогают слушателю или читателю легко представить ход действий.
</a:t>
            </a:r>
            <a:endParaRPr lang="en-US" sz="800" dirty="0"/>
          </a:p>
        </p:txBody>
      </p:sp>
      <p:sp>
        <p:nvSpPr>
          <p:cNvPr id="21" name="Text 11"/>
          <p:cNvSpPr txBox="1"/>
          <p:nvPr/>
        </p:nvSpPr>
        <p:spPr>
          <a:xfrm>
            <a:off x="2156454" y="1169003"/>
            <a:ext cx="15315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Показывают время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наречий по значению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языка; учебная схема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помогают увидеть, какую именно информацию добавляет наречие в предложение и текст.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группы важны, но в речи особенно часто встречаются наречия образа действия, времени и меры.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образа действия и меры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50350" y="2667225"/>
            <a:ext cx="2336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образа действия отвечают на вопрос как? и описывают способ выполнения действия: дружно, аккуратно, вполголоса, быстро. Они особенно полезны в рассказах и инструкциях.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9676" y="1775872"/>
            <a:ext cx="21786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выполняется действие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401325" y="2667225"/>
            <a:ext cx="2336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меры и степени показывают, насколько сильно выражено действие или признак: очень, совсем, чуть-чуть, почти, слишком. Они помогают передать точную оценку без лишних слов.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480651" y="1775872"/>
            <a:ext cx="21786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Насколько сильно проявляется признак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6252300" y="2667225"/>
            <a:ext cx="2336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группы часто встречаются в описаниях, диалогах и объяснениях. С их помощью речь становится точнее: читатель понимает не только факт действия, но и его характер.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6331626" y="1775872"/>
            <a:ext cx="21786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они особенно нужны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050" y="1701075"/>
            <a:ext cx="270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13300" y="1701075"/>
            <a:ext cx="360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64550" y="1701075"/>
            <a:ext cx="360000" cy="36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места, времени и причины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6" name="Text 2"/>
          <p:cNvSpPr txBox="1"/>
          <p:nvPr/>
        </p:nvSpPr>
        <p:spPr>
          <a:xfrm>
            <a:off x="502200" y="2834275"/>
            <a:ext cx="24330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Отвечают на вопросы где? куда? откуда? Слова справа, туда, вдалеке, рядом помогают точно обозначить положение предмета или направление движения в пространстве.
</a:t>
            </a:r>
            <a:endParaRPr lang="en-US" sz="1400" dirty="0"/>
          </a:p>
        </p:txBody>
      </p:sp>
      <p:sp>
        <p:nvSpPr>
          <p:cNvPr id="17" name="Text 3"/>
          <p:cNvSpPr txBox="1"/>
          <p:nvPr/>
        </p:nvSpPr>
        <p:spPr>
          <a:xfrm>
            <a:off x="502200" y="2162300"/>
            <a:ext cx="2433000" cy="6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места
</a:t>
            </a:r>
            <a:endParaRPr lang="en-US" sz="1500" dirty="0"/>
          </a:p>
        </p:txBody>
      </p:sp>
      <p:sp>
        <p:nvSpPr>
          <p:cNvPr id="18" name="Text 4"/>
          <p:cNvSpPr txBox="1"/>
          <p:nvPr/>
        </p:nvSpPr>
        <p:spPr>
          <a:xfrm>
            <a:off x="3353450" y="2834275"/>
            <a:ext cx="24330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Отвечают на вопросы когда? как долго? Вчера, утром, скоро, долго показывают момент, длительность или последовательность событий, поэтому текст становится понятнее и логичнее.
</a:t>
            </a:r>
            <a:endParaRPr lang="en-US" sz="1400" dirty="0"/>
          </a:p>
        </p:txBody>
      </p:sp>
      <p:sp>
        <p:nvSpPr>
          <p:cNvPr id="19" name="Text 5"/>
          <p:cNvSpPr txBox="1"/>
          <p:nvPr/>
        </p:nvSpPr>
        <p:spPr>
          <a:xfrm>
            <a:off x="3353450" y="2162300"/>
            <a:ext cx="2433000" cy="6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времени
</a:t>
            </a:r>
            <a:endParaRPr lang="en-US" sz="1500" dirty="0"/>
          </a:p>
        </p:txBody>
      </p:sp>
      <p:sp>
        <p:nvSpPr>
          <p:cNvPr id="20" name="Text 6"/>
          <p:cNvSpPr txBox="1"/>
          <p:nvPr/>
        </p:nvSpPr>
        <p:spPr>
          <a:xfrm>
            <a:off x="6204700" y="2834275"/>
            <a:ext cx="24330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Отвечают на вопросы почему? отчего? Сгоряча и поневоле объясняют причину действия или состояния, связывая поступок с его внутренним или внешним основанием.
</a:t>
            </a:r>
            <a:endParaRPr lang="en-US" sz="1400" dirty="0"/>
          </a:p>
        </p:txBody>
      </p:sp>
      <p:sp>
        <p:nvSpPr>
          <p:cNvPr id="21" name="Text 7"/>
          <p:cNvSpPr txBox="1"/>
          <p:nvPr/>
        </p:nvSpPr>
        <p:spPr>
          <a:xfrm>
            <a:off x="6204700" y="2162300"/>
            <a:ext cx="2433000" cy="6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причины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сравнения качественных наречий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сравнения чаще всего образуются от качественных наречий и помогают точнее сопоставлять признаки.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степень показывает различие между объектами, а превосходная — наибольшую выраженность признака в группе.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образуются наречия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270275" y="3160505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могут образовываться и от существительных или числительных: зимой, дома, в-третьих. Так язык передаёт время, порядок и обстоятельства действия.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70275" y="2647513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существительных и числительных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47175" y="2688230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часто наречия создаются с помощью приставок и суффиксов: по-новому, по-дружески, издалека. Именно поэтому их написание бывает разным.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047175" y="2175237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Приставочно-суффиксальные модели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493375" y="3627730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наречия возникают от прилагательных и сохраняют их основное значение, но начинают обозначать признак действия: хороший — хорошо, дружный — дружно.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493375" y="3114738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прилагательных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не с наречиями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Орфографическое правило зависит от значения слова и контекста.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75" y="2383401"/>
            <a:ext cx="4843800" cy="1317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Слитное, дефисное и раздельное написание наречий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6600" y="4423500"/>
            <a:ext cx="34308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Орфографические правила русского языка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55350" y="1595275"/>
            <a:ext cx="28842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написания наречия зависит от его образования и значения. Таблица помогает быстро увидеть основные модели.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5350" y="3164625"/>
            <a:ext cx="28842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определять не только форму, но и способ образования наречия: именно он чаще всего подсказывает написание.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 и НН в наречиях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49000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наречиях на -о и -е обычно сохраняется написание Н или НН от производящего прилагательного. Поэтому сначала важно определить, от какого слова образовано наречие.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49029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 исходное слово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863022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заучивать частотные пары: медленный — медленно, уверенный — уверенно. Такие образцы помогают быстрее писать наречия без ошибок.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863051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Запоминаем примеры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2593297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исходном прилагательном есть НН, это написание часто сохраняется: торжественный — торжественно. То же правило помогает в словах искренний — искренне.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2593326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Сохраняем написание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4728159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 слова можно определить на слух. В сомнительных примерах полезно обратиться к правилу или словарю, чтобы не ошибиться в написании.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4728189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трудные случаи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Синтаксическая роль наречия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2052650" y="1670635"/>
            <a:ext cx="64683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наречие выступает обстоятельством и уточняет, как, где или когда происходит действие: ехал быстро, пришёл вечером, стоял справа. Оно делает предложение точнее.
</a:t>
            </a:r>
            <a:endParaRPr lang="en-US" sz="1207" dirty="0"/>
          </a:p>
        </p:txBody>
      </p:sp>
      <p:sp>
        <p:nvSpPr>
          <p:cNvPr id="9" name="Text 3"/>
          <p:cNvSpPr txBox="1"/>
          <p:nvPr/>
        </p:nvSpPr>
        <p:spPr>
          <a:xfrm>
            <a:off x="2052650" y="1245001"/>
            <a:ext cx="64683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 действия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2052650" y="2810960"/>
            <a:ext cx="64683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безличных и составных сказуемых наречие может обозначать состояние: стало холодно, было темно, стало весело. В таких случаях оно связано не с действием, а с состоянием.
</a:t>
            </a:r>
            <a:endParaRPr lang="en-US" sz="1207" dirty="0"/>
          </a:p>
        </p:txBody>
      </p:sp>
      <p:sp>
        <p:nvSpPr>
          <p:cNvPr id="11" name="Text 5"/>
          <p:cNvSpPr txBox="1"/>
          <p:nvPr/>
        </p:nvSpPr>
        <p:spPr>
          <a:xfrm>
            <a:off x="2052650" y="2385326"/>
            <a:ext cx="64683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сказуемого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2052650" y="3951285"/>
            <a:ext cx="64683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своей синтаксической роли наречие помогает понять, от какого слова оно зависит и что именно поясняет. Это облегчает разбор предложения и поиск грамматической основы.
</a:t>
            </a:r>
            <a:endParaRPr lang="en-US" sz="1207" dirty="0"/>
          </a:p>
        </p:txBody>
      </p:sp>
      <p:sp>
        <p:nvSpPr>
          <p:cNvPr id="13" name="Text 7"/>
          <p:cNvSpPr txBox="1"/>
          <p:nvPr/>
        </p:nvSpPr>
        <p:spPr>
          <a:xfrm>
            <a:off x="2052650" y="3525651"/>
            <a:ext cx="64683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другими словами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и похожие слова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форма не всегда означает одну и ту же часть речи: решающими становятся вопрос и окружение слова в предложении.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показывает, является ли слово наречием, предлогом, существительным или словом категории состояния.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00" y="2451183"/>
            <a:ext cx="8426700" cy="23206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употреблении наречий
</a:t>
            </a:r>
            <a:endParaRPr lang="en-US" sz="2903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80125" y="1416575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 самых частых ошибок связана с написанием не: недалеко и не далеко имеют разный смысл. Чтобы не ошибиться, нужно смотреть на значение и конструкцию предложения.
</a:t>
            </a:r>
            <a:endParaRPr lang="en-US" sz="922" dirty="0"/>
          </a:p>
        </p:txBody>
      </p:sp>
      <p:sp>
        <p:nvSpPr>
          <p:cNvPr id="12" name="Text 3"/>
          <p:cNvSpPr txBox="1"/>
          <p:nvPr/>
        </p:nvSpPr>
        <p:spPr>
          <a:xfrm>
            <a:off x="480125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 или раздельно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901025" y="1423384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избежать ошибок, полезно задавать вопрос и проверять, что именно слово уточняет. Если оно не называет предмет и не изменяется, вероятно, перед нами наречие.
</a:t>
            </a:r>
            <a:endParaRPr lang="en-US" sz="951" dirty="0"/>
          </a:p>
        </p:txBody>
      </p:sp>
      <p:sp>
        <p:nvSpPr>
          <p:cNvPr id="14" name="Text 5"/>
          <p:cNvSpPr txBox="1"/>
          <p:nvPr/>
        </p:nvSpPr>
        <p:spPr>
          <a:xfrm>
            <a:off x="6901025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вопросу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765950" y="1416575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вроде вокруг, утром, тепло могут относиться к разным частям речи. Ошибка возникает, если не учитывать, что именно слово обозначает в данном контексте.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765950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другими частями речи
</a:t>
            </a:r>
            <a:endParaRPr lang="en-US" sz="887" dirty="0"/>
          </a:p>
        </p:txBody>
      </p:sp>
      <p:sp>
        <p:nvSpPr>
          <p:cNvPr id="17" name="Text 8"/>
          <p:cNvSpPr txBox="1"/>
          <p:nvPr/>
        </p:nvSpPr>
        <p:spPr>
          <a:xfrm>
            <a:off x="2623050" y="1416575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ученики усиливают признак лишними повторами: очень-очень, быстро-быстро. Такие формы допустимы не всегда, поэтому важно выбирать точное слово, а не просто удваивать его.
</a:t>
            </a:r>
            <a:endParaRPr lang="en-US" sz="922" dirty="0"/>
          </a:p>
        </p:txBody>
      </p:sp>
      <p:sp>
        <p:nvSpPr>
          <p:cNvPr id="18" name="Text 9"/>
          <p:cNvSpPr txBox="1"/>
          <p:nvPr/>
        </p:nvSpPr>
        <p:spPr>
          <a:xfrm>
            <a:off x="2623050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Ненужное повторение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5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в литературе и разговорной речи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198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литературе наречия помогают автору передать движение, настроение и темп события: тихо, стремительно, внезапно, тревожно. Благодаря им текст становится более образным и выразительным.
</a:t>
            </a:r>
            <a:endParaRPr lang="en-US" sz="1219" dirty="0"/>
          </a:p>
        </p:txBody>
      </p:sp>
      <p:sp>
        <p:nvSpPr>
          <p:cNvPr id="12" name="Text 3"/>
          <p:cNvSpPr txBox="1"/>
          <p:nvPr/>
        </p:nvSpPr>
        <p:spPr>
          <a:xfrm>
            <a:off x="635662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точность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519800" y="3571700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могут показывать отношение говорящего к происходящему: удачно, странно, осторожно, радостно. Так речь становится не только точной, но и эмоционально насыщенной.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35662" y="3134145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оценки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48033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обычном общении наречия делают фразы естественными и понятными: сейчас, рядом, прямо, почти, совсем, очень. Они быстро уточняют мысль без длинных объяснений.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4919208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разговорная речь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4803350" y="3571700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художественном тексте наречия помогают задавать ритм фразам и усиливать впечатление от действия. Поэтому писатели часто выбирают их очень внимательно.
</a:t>
            </a:r>
            <a:endParaRPr lang="en-US" sz="1300" dirty="0"/>
          </a:p>
        </p:txBody>
      </p:sp>
      <p:sp>
        <p:nvSpPr>
          <p:cNvPr id="18" name="Text 9"/>
          <p:cNvSpPr txBox="1"/>
          <p:nvPr/>
        </p:nvSpPr>
        <p:spPr>
          <a:xfrm>
            <a:off x="4919208" y="3134145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ритма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219566"/>
            <a:ext cx="4843800" cy="164546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Мини-памятка по наречию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поможет быстро вспомнить главные признаки и функции наречия перед самостоятельной работой или проверкой.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не изменяется и уточняет действие или признак, его можно рассматривать как наречие и проверить по контексту.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Наречие: коротко о главном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помогает точнее описывать действие, место, время и степень признака. Если запомнить его вопросы, особенности и правила написания, легче избегать ошибок и понимать русский текст.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2026-05-28T14:46:47Z</dcterms:created>
  <dcterms:modified xsi:type="dcterms:W3CDTF">2026-05-28T14:46:47Z</dcterms:modified>
</cp:coreProperties>
</file>