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спрятана вода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 просто в океанах и реках — она есть почти везде, но часто незаметна.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не всегда видна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бывает жидкой, твёрдой и газообразной. Она в воздухе, в почве, внутри живых клеток и даже в порах горных пород. Поэтому вода постоянно участвует в природных процессах, оставаясь «спрятанной».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атмосфере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всегда есть водяной пар. Его количество меняется вместе с температурой и влажностью, а потому погода может быть то мягкой, то очень дождливой или сухой.
</a:t>
            </a:r>
            <a:endParaRPr lang="en-US" sz="1352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туман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туман — это «сборка» из множества микроскопических капель и частичек льда. Они образуются, когда влажный воздух поднимается и остывает на высоте.
</a:t>
            </a:r>
            <a:endParaRPr lang="en-US" sz="1417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и кристаллы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охлаждается, пар превращается в капли воды или кристаллы льда. Так появляются облака, туман и зимние формы осадков — иней и изморозь.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пополняют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влага превращается в осадки: дождь, снег или град. Именно осадки пополняют реки, озёра и запасы влаги в почве, поддерживая жизнь на суше.
</a:t>
            </a:r>
            <a:endParaRPr lang="en-US" sz="14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на Земле доступно человеку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пресной воды лишь часть находится в реках и озёрах, а основная доля — в ледниках и подземных водах.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распределения показывает: «лёгкая» пресная вода для людей — сравнительно небольшой запас.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распределению воды на Земле, учебные справочники по географии и гидрологии (без привязки к одному источнику/изданию).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как скрытый запас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лежат в порах песка, глины и в трещинах пород. Они образуют водоносные слои, которые питают колодцы и скважины.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Пополнение таких запасов обычно идёт медленно, поэтому загрязнения «держатся» дольше. Даже небольшие утечки с поверхности могут ухудшать качество воды.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загрязняется отходами или топливом, вредные вещества могут просачиваться вниз. Поэтому защита территории вокруг источников воды критически важна.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→ атмосфера → осадки → сток → просачивание → новое испарение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растениях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почвы до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состоят преимущественно из воды: в листьях, стеблях и плодах её доля часто составляет 80–95%. Вода поступает из почвы через корни и поднимается по стеблю к листьям.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влаги растение вянет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питания и роста, а также помогает растению охлаждаться. Без достаточной влаги семена плохо прорастают, а листья быстро теряют упругость и вянут.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359" y="1508047"/>
            <a:ext cx="4040632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содержат продукты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 тоже являются носителями воды: больше всего её в свежих овощах и фруктах.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«сочнее» продукт, тем больше в нём воды. Поэтому рацион с овощами и фруктами помогает поддерживать водный баланс.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значения содержания воды в пищевых продуктах (учебные материалы по биологии и питанию).
</a:t>
            </a:r>
            <a:endParaRPr lang="en-US" sz="10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≈60%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этому уровню поддерживается водный баланс, тем стабильнее работают системы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человека (обобщённые значения массовой доли воды в организме).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 состав крови и помогает переносить вещества, поддерживать температуру тела и выводить продукты обмена через мочу, пот и дыхание.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спрятанная в еде и напитках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Супы, молоко, йогурт, а также фрукты и овощи содержат заметное количество воды. Даже когда мы не пьём, еда всё равно «доставляет» влагу организму.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потребность складывается не только из питья, но и из воды, которая есть в продуктах. Поэтому привычный рацион влияет на то, насколько легко телу поддерживать нормальную 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больше всего воды в теле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воды находится в жидкой среде организма и в тканях мозга, где она нужна для обмена веществ и стабильной работы клеток.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вода распределена неравномерно. Самые «водные» ткани связаны с активной работой и обменом, а в костях её значительно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справочные данные по влажности тканей человека; точные проценты зависят от возраста и условий (датировка источников: без единого стандарта).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2056" y="1694650"/>
            <a:ext cx="503044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173454"/>
            <a:ext cx="750900" cy="6674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почве и значение влаги для урожая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влага как «питание»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воду между частицами. Корни поглощают её из почвенного раствора, а затем вода помогает переносить питательные вещества к листьям и точкам роста.
</a:t>
            </a:r>
            <a:endParaRPr lang="en-US" sz="1332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влаги: замедление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засухе растение тратит запас воды быстрее, чем успевает получить новую. Рост замедляется, листья теряют упругость, а урожайность снижается из‑за остановки процессов фотосинтеза.
</a:t>
            </a:r>
            <a:endParaRPr lang="en-US" sz="131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воды: меньше воздуха для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слишком переувлажнена, в порах становится мало кислорода. Корни получают меньше воздуха, может ухудшаться дыхание, а избыточная влажность повышает риск загнивания.
</a:t>
            </a:r>
            <a:endParaRPr lang="en-US" sz="131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сельскому 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урожая важны осадки и своевременный полив, но ещё важнее сохранение влаги в почве и защита её от пересыхания. Помогают мульчирование и бережная обработка.
</a:t>
            </a:r>
            <a:endParaRPr lang="en-US" sz="13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становится «домашней»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Водозабор поднимает воду из источника на поверхность. Затем её очищают, применяют фильтрацию и обеззараживание, после чего насосы подают по магистралям в районы и дома. До квартиры вода проходит много ступеней подготовки.
</a:t>
            </a:r>
            <a:endParaRPr lang="en-US" sz="1194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«живёт» внутри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дома вода появляется в кранах, питает батареи и бойлеры, работает в стиральных машинах. Она собирается в системах канализации и уходит дальше, чтобы не накапливаться в помещении.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уходит использованная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использования вода попадает в сточные сети и направляется на очистные сооружения. Там её очищают от загрязнений и возвращают в природную среду. Так город снижает нагрузку на водоёмы и сохраняет их для жизни.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городах и домах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воды: от реки до крана и обратно в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этапов водоподготовки и очистки сточных вод: от забора и очистки до возвращения воды в водоём.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предметах и материалах вокруг нас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Губки, ткани, бумага и древесина впитывают влагу, потому что имеют поры и волокна. Поэтому мокрые предметы становятся тяжелее и дольше удерживают воду внутри.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Пористые материалы «забирают» воду из воздуха или после дождя. При высыхании они могут слегка менять форму: например, ткань разглаживается иначе, а бумага становится более жёсткой.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действует как резервуар влаги: комки удерживают воду между частицами. После дождя земля заметно темнеет, а после высыхания снова становится суше и легче.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 тоже могут содержать воду: например, кирпич и некоторые отделочные поверхности. Это влияет на вес, прочность и то, как быстро материал просыхает после намокания.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уходит вода в доме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вода часто уходит на водные процедуры, а не только на «кран для питья». Поэтому снижение расхода обычно связано с сантехникой и привычками.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доли приходятся на процедуры и туалет. Это точки, где экономия даёт самый заметный эффект без уменьшения повседневного комфорта.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оценки распределения бытового водопотребления; точные доли зависят от страны, приборов и режима использования (единых официальных значений нет).
</a:t>
            </a:r>
            <a:endParaRPr lang="en-US" sz="9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3486" y="1432650"/>
            <a:ext cx="3528679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источников воды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быстро пополняются запасы, насколько просто использовать источник и как велик риск загрязнений для людей и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чаще всего проще использовать, но они наиболее уязвимы. Подземные воды пополняются медленнее, зато обычно защищены от внешних загрязнений.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научно‑популярные обзоры о гидрологических источниках воды; конкретные проценты зависят от региона.
</a:t>
            </a:r>
            <a:endParaRPr lang="en-US" sz="9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скрытая вода важна для природы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влага поддерживает рост растений и помогает им переносить жару и засуху. Когда влаги достаточно, корни активнее работают и формируется устойчивый зелёный покров.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зависят от притока — дождей, таяния снега и подземных поступлений. Рыбы и многие водные организмы выживают благодаря поддержанию подходящего уровня воды и условий в течение года.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питают источники и реки в периоды, когда осадков мало. Так круговорот воды работает как «скрытый насос», связывая сушу, атмосферу и живые организмы.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34037" y="144355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сохранять воду, которую не видно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Устранять протечки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Протечки часто незаметны, но они медленно расходуют воду и увеличивают нагрузку на водоподготовку. Регулярный осмотр кранов, смесителей и труб помогает экономить без снижения комфорта.
</a:t>
            </a:r>
            <a:endParaRPr lang="en-US" sz="1226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 вместо длительного набора ванны, своевременная настройка аэратора и аккуратное использование воды при уборке заметно снижают расход. Помогают и современные бытовые приборы.
</a:t>
            </a:r>
            <a:endParaRPr lang="en-US" sz="1226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дождевой воды для полива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Дождевую воду можно использовать для полива растений и влажной уборки во дворе. Это уменьшает потребность в водопроводной воде и помогает рациональнее распределять влагу по сезонам.
</a:t>
            </a:r>
            <a:endParaRPr lang="en-US" sz="1063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почву и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Мульчирование, сохранение растительного покрова и защита земли от пересыхания уменьшают испарение. Чем лучше почва удерживает влагу, тем реже требуется дополнительный полив.
</a:t>
            </a:r>
            <a:endParaRPr lang="en-US" sz="1178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Снижать загрязнение и очищать стоки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загрязнений попадает в воду, тем проще её очищать и тем больше «чистой» воды остаётся для природы. Очистка сточных вод и бережное отношение к водоёмам сохраняют экосистемы.
</a:t>
            </a:r>
            <a:endParaRPr lang="en-US" sz="11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скрыта повсюду и нужна всем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встречается в атмосфере, почве, подземных слоях, в организмах, продуктах и материалах. Так как большая часть воды солёная, а доступная пресная распределена неравномерно, бережное отношение жизненно важно.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2026-05-11T18:08:03Z</dcterms:created>
  <dcterms:modified xsi:type="dcterms:W3CDTF">2026-05-11T18:08:03Z</dcterms:modified>
</cp:coreProperties>
</file>