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«Умом Россию не понять»: главная мысль и культурное значение строки
</a:t>
            </a:r>
            <a:endParaRPr lang="en-US" sz="3094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строке Тютчева как образ, который нельзя свести к схеме.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эпоха спора о пути России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— поэт, дипломат и мыслитель XIX века. Его строка о России появилась в 1866 году, когда в обществе особенно остро обсуждали реформы, исторический путь страны и её место между Европой и собственной традицией.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как афористическая миниатюра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предельно сжатое философское высказывание: всего четыре строки создают завершённую мысль о России, её неповторимости и трудности рационального объяснения.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текста добавляет новый смысловой шаг: от ограничения разума — к особой природе страны, а затем к признанию того, что её сущность постигается не только логикой, но и внутренним чувством.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краткость делает стихотворение афористичным: оно легко запоминается, часто цитируется отдельно от полного текста и воспринимается как ёмкая формула о России.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стихотворении и возможный визуальный ряд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пространство масштаба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страна не описана через конкретные события или бытовые детали: перед читателем возникает обобщённый образ огромного пространства. Карта, широкая дорога, равнина или дальний горизонт помогут показать это ощущение широты и внутренней силы. Такой визуальный ряд подчёркивает не географию, а символику масштаба.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единство культуры и истории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Тютчева легко связывается с историческими видами городов, храмовой архитектурой и природными пейзажами, где чувствуется связь прошлого и настоящего. Здесь важно передать не отдельный памятник, а целостное впечатление страны, в которой природа, история и духовная традиция воспринимаются как единое целое.
</a:t>
            </a:r>
            <a:endParaRPr lang="en-US" sz="9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стихотворения Тютчева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устроено стихотворение и почему оно стало особенно значимым.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сочетает предельную краткость, философскую форму и сильное смысловое противопоставление, поэтому одна строка стала культурно узнаваемой формулой о России.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«Умом Россию не понять»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стихотворении так важна антитеза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задаёт основное движение текста: разум противопоставлен чувству, а привычные способы объяснения — особой природе национального бытия. На этом контрасте строится вся мысль стихотворения.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«в Россию не понять» звучит не как отказ от размышления, а как признание глубины опыта, который нельзя исчерпать одной логической схемой или одной мерой.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«умом» сразу ограничивает возможности аналитического подхода. Оно показывает, что рациональное знание важно, но не может полностью охватить сложное историческое и культурное явление.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напряжение между знанием и верой делает текст философским. Тютчев показывает: чтобы говорить о России, недостаточно описывать факты — нужно учитывать историческую память и внутреннее ощущение.
</a:t>
            </a:r>
            <a:endParaRPr lang="en-US" sz="12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связывают с цитатой Тютчева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цитата живёт не только в литературе, но и в общественной речи, где её смысл часто расширяется и упрощается.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строка воспринимается как формула о сложности национальной идентичности, а не как буквальный пересказ стихотворения.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наиболее распространённых культурных ассоциаций с цитатой «Умом Россию не понять»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смысл: Россия как явление, выходящее за пределы схем
</a:t>
            </a:r>
            <a:endParaRPr lang="en-US" sz="3021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не отвергает размышление о России, но показывает границу рационального объяснения: любое одно толкование оказывается слишком узким для столь сложного исторического опыта.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видеть художественную природу этой мысли: поэт не строит теорию, а выражает через лаконичную форму идею о неоднозначности национальной судьбы.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ощущается масштаб страны, её культурная многослойность и резкие повороты истории. Именно поэтому образ России возникает не как схема, а как живое и противоречивое целое.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отрицания к философскому выводу.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выразительные средства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почти не использует конкретные бытовые детали: Россия показана как обобщённый образ. Это делает стихотворение не описательным, а мыслительным, близким к философскому выводу.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завершённость фразы усиливают убедительность текста. Краткая форма создаёт ощущение внутренней цельности, из-за чего строка звучит как самостоятельное суждение.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законченная формула: короткие строки легко запоминаются и воспринимаются отдельно от полного стихотворения, сохраняя философскую ёмкость и точность интонации.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разума и чувства организует смысл стихотворения. Благодаря этому контрасту читатель видит, что речь идёт не о споре фактов, а о разных способах понимать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темы, связанные со стихотворением Тютчева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строка связывает личное чувство, исторический опыт и размышление о судьбе страны.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тема национальной самобытности и вопрос о пределах рационального объяснения.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«Умом Россию не понять», 1866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литературных образах XIX века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как судьба, а не фон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Гоголя, Лермонтова и Некрасова Россия не просто место действия, а пространство нравственного выбора и исторического напряжения. Через дорогу, степь, город и деревню писатели показывают, как в судьбе страны отражается судьба человека.
</a:t>
            </a:r>
            <a:endParaRPr lang="en-US" sz="814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поэзии XIX века к новым эпохам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Тютчев, а затем Блок и Есенин по-разному продолжили разговор о России как о духовном и историческом образе. Их тексты показывают, что тема страны остаётся центральной для литературы, потому что помогает понять национальный характер и память.
</a:t>
            </a:r>
            <a:endParaRPr lang="en-US" sz="79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русской жизни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часто строит образ России на резком сопоставлении: величие и бедность, сила и боль, вера и сомнение. Такой взгляд помогает увидеть не украшенную картину, а живую, сложную реальность, которую нельзя свести к одной формуле.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037938"/>
            <a:ext cx="4814700" cy="214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буквальный и смысловой уровни цитаты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короткие формулы Тютчева работают на двух уровнях: прямом и глубинном.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раскрывается через переход от буквального значения к обобщающему философскому выводу.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Тютчев, стихотворение «Умом Россию не понять», 1866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и славянофилы: спор о пути России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Западнический взгляд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 считали, что России важны европейские институты, правовые нормы и реформы. Для них развитие страны связывалось с приближением к общим историческим моделям.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отклик Тютчева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не спорит как публицист, но его строка звучит как художественное признание неповторимости страны. В стихотворении слышен отклик на большие идеи эпохи, а не прямой лозунг.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Славянофильская позиция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подчёркивали православие, общинность и духовную цельность как основу особого пути России. В этой логике национальная самобытность важнее механического переноса чужих образцов.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анализа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разбора важно увидеть исторический спор за текстом и не сводить стихотворение к политическому тезису. Его сила — в точной, образной передаче сложной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России в школьном анализе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образ страны складывается из исторических, культурных и духовных факторов.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анализе предстает как целостный, но многослойный образ, который литература помогает осмыслить особенно глубоко.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темы, без 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строки Тютчева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выражение часто используют, когда говорят о противоречиях в обществе, резких переменах и трудности дать однозначную оценку событиям или решениям.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уроке литературы важно различать живую культурную цитату и точный авторский смысл, чтобы не упростить поэтическую мысль.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бытовом употреблении строка нередко теряет связь с целым стихотворением, где важны не шутка и не штамп, а философское размышление.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стала частью повседневной речи и журналистики, потому что звучит ярко, кратко и сразу задаёт разговор о сложности российской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 литературы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школьного анализа от чтения текста к историко-культурному выводу.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крылатой фразой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запоминается сразу благодаря краткости и чёткой интонации: она звучит как завершённая мысль, которую легко повторять в разговоре, на уроке или в публицистике.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принесла и проблему: цитату часто используют как готовый шаблон, забывая, что у Тютчева это не лозунг, а поэтическое размышление.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быстро отделилась от полного текста, потому что передаёт очень широкое ощущение — Россия кажется сложной, противоречивой и не сводимой к одной схеме.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смысл стихотворения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для памяти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запомнить имя Ф. И. Тютчева, год 1866 и строку «Умом Россию не понять». Эти детали сразу связывают автора, эпоху и главную мысль о неповторимости исторического пути России.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помогают понять текст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запоминания подойдут портрет поэта, страница рукописи, силуэт старого города и образ русской дороги. Такие детали делают стихотворение не абстрактным, а живым и связным с культурой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литературный смысл строки Тютчева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создал не лозунг, а ёмкую философскую формулу: Россия раскрывается через историю, культуру, веру и опыт, поэтому её нельзя исчерпать одной рациональной схемой.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2026-05-19T20:28:17Z</dcterms:created>
  <dcterms:modified xsi:type="dcterms:W3CDTF">2026-05-19T20:28:17Z</dcterms:modified>
</cp:coreProperties>
</file>