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3363" y="-15625"/>
            <a:ext cx="4148375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If, when, unless: три союза, которые часто встречаются в английском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Условие, время и исключение — три ключа к правильному выбору союза.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8 классе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If, when и unless часто встречаются в чтении, письме и переводе, поэтому важно понимать их по смыслу, а не по одному слову в переводе. Именно это помогает строить точные фразы на уроках английского языка в 8 классе.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If: условие, от которого зависит результат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причины и 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соединяет условие и следствие: одна часть предложения показывает ситуацию, а другая — что произойдёт при её выполнении. Такой смысл особенно важен в повседневных и учебных примерах.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Возможное 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if используется, когда действие ещё не произошло, но может случиться в будущем. Например, если пойдёт дождь, планы изменятся, а результат будет зависеть от самого условия.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8 классе if особенно часто встречается в условных предложениях и простых правилах. Ученики узнают его по смыслу: есть условие — значит, нужен именно этот союз.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When: момент, событие или привычное действие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994800" y="20809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показывает, что одно событие происходит в определённый момент или сразу после другого. Такой союз помогает выстроить действия по времени и не перепутать их последовательность.
</a:t>
            </a:r>
            <a:endParaRPr lang="en-US" sz="1076" dirty="0"/>
          </a:p>
        </p:txBody>
      </p:sp>
      <p:sp>
        <p:nvSpPr>
          <p:cNvPr id="10" name="Text 2"/>
          <p:cNvSpPr txBox="1"/>
          <p:nvPr/>
        </p:nvSpPr>
        <p:spPr>
          <a:xfrm>
            <a:off x="99480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удобно использовать, когда речь идёт о привычках, расписании или повторяющихся ситуациях. В таких предложениях союз связывает действия, которые регулярно происходят в одном и том же порядке.
</a:t>
            </a:r>
            <a:endParaRPr lang="en-US" sz="1076" dirty="0"/>
          </a:p>
        </p:txBody>
      </p:sp>
      <p:sp>
        <p:nvSpPr>
          <p:cNvPr id="11" name="Text 3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when часто встречается в описании уроков, режима дня и повседневных событий. Он делает фразу точной и показывает, когда именно происходит действие.
</a:t>
            </a:r>
            <a:endParaRPr lang="en-US" sz="1076" dirty="0"/>
          </a:p>
        </p:txBody>
      </p:sp>
      <p:sp>
        <p:nvSpPr>
          <p:cNvPr id="12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Unless: короткий способ сказать «если не»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38300" y="1453300"/>
            <a:ext cx="18003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Unless используется, когда в русском варианте есть смысл «если не». Союз сразу показывает, что результат возможен только при выполнении условия, а без него действие не произойдёт.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47400" y="1453300"/>
            <a:ext cx="18003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лишнего not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unless обычно не добавляют ещё одно отрицание во второй части предложения. Сам союз уже содержит отрицательный смысл, поэтому фраза должна звучать естественно и без двойного отрицания.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856500" y="1453300"/>
            <a:ext cx="18003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или исключение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союз помогает говорить о запрете, предупреждении или исключении. Он особенно полезен в правилах и школьных инструкциях, где важно чётко указать, чего не хватит для действия.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889854"/>
            <a:ext cx="3812100" cy="19452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if, when и unless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три союза по смыслу и по типичным школьным ситуациям.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выбор определяется не переводом отдельного слова, а тем, что именно связывает две части предложения.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языка, 8 класс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нужный союз по смыслу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значении всей фразы, а не на дословном переводе.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каждый союз встречается чаще всего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союзы распределяются неравномерно: один из них встречается заметно чаще, а другой — реже, но с очень точным значением.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занимает основную долю, when идёт следом, а unless используется реже всего.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8 класса, обобщённая оценка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частей предложения и запятая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придаточная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предложение начинается с придаточной части, после неё обычно ставится запятая. Это помогает читателю сразу увидеть условие, время или отрицательное условие перед основной мыслью.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главная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главная часть стоит первой, запятая в школьных примерах чаще всего не нужна. Так предложение остаётся коротким и легко читается без лишней паузы.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работает с if, when и unless. Поэтому ученику важно смотреть не только на союз, но и на порядок частей предложения, чтобы правильно расставить знаки препинания.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1906" y="13878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21344" y="138780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31587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в школьных ситуациях и повседневной жизни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1322663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помогает говорить о результате, который зависит от выполнения дела. Такие фразы легко использовать, когда ученик планирует уроки, проверяет готовность и распределяет своё время.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3555587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 школу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повседневных ситуациях if показывает возможные последствия. С его помощью удобно предупреждать о том, что произойдёт, если опоздать, забыть вещи или изменить план.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4288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союз часто встречается в простых фразах о свободном времени и решениях. Он помогает говорить о выборе, планах и том, что можно сделать при выполнении условия.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в расписании дня и последовательности действий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994800" y="20809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 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часто соединяет действия, которые происходят по привычному распорядку. В таких предложениях союз помогает показать, что одно событие запускает другое: сначала происходит момент, затем следует действие.
</a:t>
            </a:r>
            <a:endParaRPr lang="en-US" sz="1076" dirty="0"/>
          </a:p>
        </p:txBody>
      </p:sp>
      <p:sp>
        <p:nvSpPr>
          <p:cNvPr id="10" name="Text 2"/>
          <p:cNvSpPr txBox="1"/>
          <p:nvPr/>
        </p:nvSpPr>
        <p:spPr>
          <a:xfrm>
            <a:off x="99480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ситуациях when удобно использовать для описания начала и окончания урока, звонка или ответа класса. Союз делает порядок событий понятным и помогает не путать время с условием.
</a:t>
            </a:r>
            <a:endParaRPr lang="en-US" sz="1076" dirty="0"/>
          </a:p>
        </p:txBody>
      </p:sp>
      <p:sp>
        <p:nvSpPr>
          <p:cNvPr id="11" name="Text 3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особенно полезен, когда нужно рассказать о нескольких действиях по порядку. Он показывает, что второе событие начинается после первого и помогает строить связный рассказ о дне или уроке.
</a:t>
            </a:r>
            <a:endParaRPr lang="en-US" sz="1076" dirty="0"/>
          </a:p>
        </p:txBody>
      </p:sp>
      <p:sp>
        <p:nvSpPr>
          <p:cNvPr id="12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смысл одной и той же идеи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всех трёх примерах сохраняется одна ситуация, но меняется логика связи между частями предложения. Это помогает увидеть разницу без опоры на дословный перевод.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обозначает условие, when — время, а unless — исключение. Выбор союза полностью меняет смысл высказывания.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примеры по школьной грамматике английского языка; данные схемы условны.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980211"/>
            <a:ext cx="3812100" cy="16537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8 класса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ошибки при выборе союза и коротко объясняет, почему они возникают.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неточностей — перевод по отдельным словам. Сначала нужно определить смысл связи, а уже потом выбирать союз.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учебные ошибки при изучении союзов if, when, unless.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3075" y="1850834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8050" y="1844204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57825" y="1844204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 коротких диалогах и фразах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13729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помогает быстро обозначить условие в разговоре: если ты сделаешь одну часть, я выполню другую. Такая модель часто звучит в диалогах о помощи, планах и совместных делах.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692700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уточняет, в какой именно момент нужно позвонить, прийти или начать действие. Благодаря этому фраза становится точнее и звучит естественно в обычном школьном общении.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0124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Unless вводит важное ограничение и показывает, что действие не начнётся без нужного условия. Этот союз часто встречается в правилах, просьбах и коротких письменных ответах.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отрицательного условия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выбрать between if и unless по смыслу фразы.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модели с if, when и unless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и гипотеза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If I were you, I would… часто встречается в советах. Она помогает вежливо предложить вариант действия и сразу показывает условие, от которого зависит рекомендация.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возможно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when possible обычно встречается в инструкциях и правилах. Оно кратко сообщает, что действие нужно выполнить, когда появится возможность, без лишних пояснений.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по умолчанию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unless otherwise stated часто используется в заданиях и объявлениях. Она означает, что правило действует, пока не сказано иное, поэтому важно заметить отрицательный смысл союза.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Узнавание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модели полезны для чтения: они помогают быстро понять, совет это, инструкция или исключение. Чем чаще ученик встречает готовые формулы, тем легче выбирает союз в новых предложениях.
</a:t>
            </a:r>
            <a:endParaRPr lang="en-US" sz="12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союзов в учебных примерах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в учебных текстах отражает не сложность, а широту употребления союза. Поэтому самый знакомый союз встречается чаще всего.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доминирует благодаря условным конструкциям. When заметен в описании времени, а unless появляется реже, но особенно важен для точного смысла.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частоты употребления в школьных упражнениях по грамматике; значения условные.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you study, you will pass. В этой фразе результат не гарантирован заранее: он зависит от действия ученика. Поэтому if показывает возможное условие, которое может изменить итог контрольной работы.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успех зависит от усилий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you study every day, you improve. Здесь речь идёт не об одном случае, а о регулярном действии и его результате. Союз when помогает показать привычку и последовательность во времени.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Режим, который повторяется каждый день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will not pass unless you study. Это предложение звучит строже, потому что unless подчёркивает исключение: без учёбы успеха не будет. Такой вариант особенно полезен в правилах и предупреждениях.
</a:t>
            </a:r>
            <a:endParaRPr lang="en-US" sz="976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нужного условия ничего не получится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тема — три разных смысла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4246"/>
            <a:ext cx="3812100" cy="12165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выбору союза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памятка помогает быстро сопоставить союз, его значение и ключевой смысловой сигнал в предложении.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условие — выбираем if, если время — when, если отрицательное условие или исключение — unless.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употребления союзов if, when, unless.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 if, when и unless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союза похожи внешне, но выражают разные связи между частями предложения. Если понимать смысл: условие, время или отрицание, — выбрать правильный вариант становится намного проще.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2026-05-31T06:34:06Z</dcterms:created>
  <dcterms:modified xsi:type="dcterms:W3CDTF">2026-05-31T06:34:06Z</dcterms:modified>
</cp:coreProperties>
</file>